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4" r:id="rId2"/>
    <p:sldMasterId id="2147483666" r:id="rId3"/>
    <p:sldMasterId id="2147483673" r:id="rId4"/>
    <p:sldMasterId id="2147483676" r:id="rId5"/>
  </p:sldMasterIdLst>
  <p:notesMasterIdLst>
    <p:notesMasterId r:id="rId40"/>
  </p:notesMasterIdLst>
  <p:sldIdLst>
    <p:sldId id="413" r:id="rId6"/>
    <p:sldId id="415" r:id="rId7"/>
    <p:sldId id="291" r:id="rId8"/>
    <p:sldId id="4297" r:id="rId9"/>
    <p:sldId id="451" r:id="rId10"/>
    <p:sldId id="602" r:id="rId11"/>
    <p:sldId id="4233" r:id="rId12"/>
    <p:sldId id="4306" r:id="rId13"/>
    <p:sldId id="4307" r:id="rId14"/>
    <p:sldId id="4308" r:id="rId15"/>
    <p:sldId id="4309" r:id="rId16"/>
    <p:sldId id="4267" r:id="rId17"/>
    <p:sldId id="4268" r:id="rId18"/>
    <p:sldId id="4270" r:id="rId19"/>
    <p:sldId id="4186" r:id="rId20"/>
    <p:sldId id="4187" r:id="rId21"/>
    <p:sldId id="4188" r:id="rId22"/>
    <p:sldId id="4189" r:id="rId23"/>
    <p:sldId id="4190" r:id="rId24"/>
    <p:sldId id="4191" r:id="rId25"/>
    <p:sldId id="4299" r:id="rId26"/>
    <p:sldId id="4282" r:id="rId27"/>
    <p:sldId id="4300" r:id="rId28"/>
    <p:sldId id="4301" r:id="rId29"/>
    <p:sldId id="4274" r:id="rId30"/>
    <p:sldId id="4302" r:id="rId31"/>
    <p:sldId id="4303" r:id="rId32"/>
    <p:sldId id="4304" r:id="rId33"/>
    <p:sldId id="4305" r:id="rId34"/>
    <p:sldId id="408" r:id="rId35"/>
    <p:sldId id="4310" r:id="rId36"/>
    <p:sldId id="410" r:id="rId37"/>
    <p:sldId id="411" r:id="rId38"/>
    <p:sldId id="4311" r:id="rId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232E63"/>
    <a:srgbClr val="1D1347"/>
    <a:srgbClr val="F8B716"/>
    <a:srgbClr val="0B36A6"/>
    <a:srgbClr val="006600"/>
    <a:srgbClr val="009900"/>
    <a:srgbClr val="6600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490"/>
    <p:restoredTop sz="88980" autoAdjust="0"/>
  </p:normalViewPr>
  <p:slideViewPr>
    <p:cSldViewPr snapToGrid="0" snapToObjects="1">
      <p:cViewPr varScale="1">
        <p:scale>
          <a:sx n="81" d="100"/>
          <a:sy n="81" d="100"/>
        </p:scale>
        <p:origin x="216" y="784"/>
      </p:cViewPr>
      <p:guideLst>
        <p:guide orient="horz" pos="2160"/>
        <p:guide pos="3840"/>
      </p:guideLst>
    </p:cSldViewPr>
  </p:slid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C7BCC4-2847-483F-8ACA-ED009968658D}" type="doc">
      <dgm:prSet loTypeId="urn:microsoft.com/office/officeart/2005/8/layout/process2" loCatId="process" qsTypeId="urn:microsoft.com/office/officeart/2005/8/quickstyle/simple1" qsCatId="simple" csTypeId="urn:microsoft.com/office/officeart/2005/8/colors/colorful1" csCatId="colorful" phldr="1"/>
      <dgm:spPr/>
    </dgm:pt>
    <dgm:pt modelId="{CEC55B69-E658-41A4-B981-4B12DB8719E5}">
      <dgm:prSet phldrT="[Text]" custT="1"/>
      <dgm:spPr>
        <a:solidFill>
          <a:srgbClr val="FF00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r>
            <a:rPr lang="en-US" sz="2400" b="0" dirty="0">
              <a:latin typeface="Arial" panose="020B0604020202020204" pitchFamily="34" charset="0"/>
              <a:cs typeface="Arial" panose="020B0604020202020204" pitchFamily="34" charset="0"/>
            </a:rPr>
            <a:t>ngage</a:t>
          </a:r>
        </a:p>
      </dgm:t>
    </dgm:pt>
    <dgm:pt modelId="{D0F277E5-E1B4-4158-A8B5-D47C9D989017}" type="parTrans" cxnId="{922CC445-7CD6-4D56-A30C-8BEDEF028F28}">
      <dgm:prSet/>
      <dgm:spPr/>
      <dgm:t>
        <a:bodyPr/>
        <a:lstStyle/>
        <a:p>
          <a:endParaRPr lang="en-US"/>
        </a:p>
      </dgm:t>
    </dgm:pt>
    <dgm:pt modelId="{B6FEC0EC-3BA8-44D9-BB51-C0055E9EC6A4}" type="sibTrans" cxnId="{922CC445-7CD6-4D56-A30C-8BEDEF028F28}">
      <dgm:prSet/>
      <dgm:spPr>
        <a:solidFill>
          <a:schemeClr val="tx1"/>
        </a:solidFill>
      </dgm:spPr>
      <dgm:t>
        <a:bodyPr/>
        <a:lstStyle/>
        <a:p>
          <a:endParaRPr lang="en-US" dirty="0"/>
        </a:p>
      </dgm:t>
    </dgm:pt>
    <dgm:pt modelId="{4E550268-28AE-4294-8F22-0A243C661731}">
      <dgm:prSet phldrT="[Text]" custT="1"/>
      <dgm:spPr>
        <a:solidFill>
          <a:srgbClr val="FFC000"/>
        </a:solidFill>
        <a:ln>
          <a:solidFill>
            <a:schemeClr val="tx1"/>
          </a:solidFill>
        </a:ln>
      </dgm:spPr>
      <dgm:t>
        <a:bodyPr/>
        <a:lstStyle/>
        <a:p>
          <a:r>
            <a:rPr lang="en-US" sz="2400" b="1" u="sng" dirty="0">
              <a:solidFill>
                <a:schemeClr val="tx1"/>
              </a:solidFill>
              <a:latin typeface="Arial" panose="020B0604020202020204" pitchFamily="34" charset="0"/>
              <a:cs typeface="Arial" panose="020B0604020202020204" pitchFamily="34" charset="0"/>
            </a:rPr>
            <a:t>L</a:t>
          </a:r>
          <a:endParaRPr lang="en-US" sz="2400" b="0" dirty="0">
            <a:solidFill>
              <a:schemeClr val="tx1"/>
            </a:solidFill>
            <a:latin typeface="Arial" panose="020B0604020202020204" pitchFamily="34" charset="0"/>
            <a:cs typeface="Arial" panose="020B0604020202020204" pitchFamily="34" charset="0"/>
          </a:endParaRPr>
        </a:p>
      </dgm:t>
    </dgm:pt>
    <dgm:pt modelId="{7ADFD56B-8873-4824-B399-C94FC3E01095}" type="parTrans" cxnId="{6134C344-DC99-40CE-B38C-61068FF4C8E3}">
      <dgm:prSet/>
      <dgm:spPr/>
      <dgm:t>
        <a:bodyPr/>
        <a:lstStyle/>
        <a:p>
          <a:endParaRPr lang="en-US"/>
        </a:p>
      </dgm:t>
    </dgm:pt>
    <dgm:pt modelId="{7C8A6A75-F4AF-43E1-97DB-EB2E3C6ECEFB}" type="sibTrans" cxnId="{6134C344-DC99-40CE-B38C-61068FF4C8E3}">
      <dgm:prSet/>
      <dgm:spPr>
        <a:solidFill>
          <a:schemeClr val="tx1"/>
        </a:solidFill>
      </dgm:spPr>
      <dgm:t>
        <a:bodyPr/>
        <a:lstStyle/>
        <a:p>
          <a:endParaRPr lang="en-US" dirty="0"/>
        </a:p>
      </dgm:t>
    </dgm:pt>
    <dgm:pt modelId="{118C5C69-FF25-40B9-BD54-AFF8068504FC}">
      <dgm:prSet phldrT="[Text]" custT="1"/>
      <dgm:spPr>
        <a:solidFill>
          <a:srgbClr val="0099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endParaRPr lang="en-US" sz="2400" b="0" dirty="0">
            <a:latin typeface="Arial" panose="020B0604020202020204" pitchFamily="34" charset="0"/>
            <a:cs typeface="Arial" panose="020B0604020202020204" pitchFamily="34" charset="0"/>
          </a:endParaRPr>
        </a:p>
      </dgm:t>
    </dgm:pt>
    <dgm:pt modelId="{BB6E95F9-2816-4D6F-8106-78A669A1889D}" type="parTrans" cxnId="{BED358D6-0F2E-48B2-816E-285CBBB75F29}">
      <dgm:prSet/>
      <dgm:spPr/>
      <dgm:t>
        <a:bodyPr/>
        <a:lstStyle/>
        <a:p>
          <a:endParaRPr lang="en-US"/>
        </a:p>
      </dgm:t>
    </dgm:pt>
    <dgm:pt modelId="{66863EB4-3319-4D2A-A938-6F2E715DA1DE}" type="sibTrans" cxnId="{BED358D6-0F2E-48B2-816E-285CBBB75F29}">
      <dgm:prSet/>
      <dgm:spPr>
        <a:solidFill>
          <a:schemeClr val="tx1"/>
        </a:solidFill>
      </dgm:spPr>
      <dgm:t>
        <a:bodyPr/>
        <a:lstStyle/>
        <a:p>
          <a:endParaRPr lang="en-US" dirty="0"/>
        </a:p>
      </dgm:t>
    </dgm:pt>
    <dgm:pt modelId="{8417B712-DD38-4BFC-BB18-FFD9330F1B3C}">
      <dgm:prSet phldrT="[Text]" custT="1"/>
      <dgm:spPr>
        <a:solidFill>
          <a:srgbClr val="0B36A6"/>
        </a:solidFill>
        <a:ln>
          <a:solidFill>
            <a:schemeClr val="tx1"/>
          </a:solidFill>
        </a:ln>
      </dgm:spPr>
      <dgm:t>
        <a:bodyPr/>
        <a:lstStyle/>
        <a:p>
          <a:r>
            <a:rPr lang="en-US" sz="2400" b="1" u="sng" dirty="0">
              <a:latin typeface="Arial" panose="020B0604020202020204" pitchFamily="34" charset="0"/>
              <a:cs typeface="Arial" panose="020B0604020202020204" pitchFamily="34" charset="0"/>
            </a:rPr>
            <a:t>A</a:t>
          </a:r>
          <a:endParaRPr lang="en-US" sz="2400" dirty="0">
            <a:latin typeface="Arial" panose="020B0604020202020204" pitchFamily="34" charset="0"/>
            <a:cs typeface="Arial" panose="020B0604020202020204" pitchFamily="34" charset="0"/>
          </a:endParaRPr>
        </a:p>
      </dgm:t>
    </dgm:pt>
    <dgm:pt modelId="{C55BA304-B46A-4CB3-8C53-D31C278DF0C2}" type="parTrans" cxnId="{57F8B6D4-DAD5-4DA7-A695-FCAAC402606B}">
      <dgm:prSet/>
      <dgm:spPr/>
      <dgm:t>
        <a:bodyPr/>
        <a:lstStyle/>
        <a:p>
          <a:endParaRPr lang="en-US"/>
        </a:p>
      </dgm:t>
    </dgm:pt>
    <dgm:pt modelId="{ECC3D1DE-D2E4-4368-AA74-FD2197D3D357}" type="sibTrans" cxnId="{57F8B6D4-DAD5-4DA7-A695-FCAAC402606B}">
      <dgm:prSet/>
      <dgm:spPr>
        <a:solidFill>
          <a:schemeClr val="tx1"/>
        </a:solidFill>
      </dgm:spPr>
      <dgm:t>
        <a:bodyPr/>
        <a:lstStyle/>
        <a:p>
          <a:endParaRPr lang="en-US" dirty="0"/>
        </a:p>
      </dgm:t>
    </dgm:pt>
    <dgm:pt modelId="{F2C1576F-73A4-4734-AA52-C72B803AAEAB}">
      <dgm:prSet phldrT="[Text]" custT="1"/>
      <dgm:spPr>
        <a:solidFill>
          <a:srgbClr val="7030A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P</a:t>
          </a:r>
          <a:endParaRPr lang="en-US" sz="2400" b="0" dirty="0">
            <a:latin typeface="Arial" panose="020B0604020202020204" pitchFamily="34" charset="0"/>
            <a:cs typeface="Arial" panose="020B0604020202020204" pitchFamily="34" charset="0"/>
          </a:endParaRPr>
        </a:p>
      </dgm:t>
    </dgm:pt>
    <dgm:pt modelId="{ED5532A2-D96F-4833-815C-A393FAE217FB}" type="parTrans" cxnId="{A7C081A6-93E5-499E-A123-1474A40F47A9}">
      <dgm:prSet/>
      <dgm:spPr/>
      <dgm:t>
        <a:bodyPr/>
        <a:lstStyle/>
        <a:p>
          <a:endParaRPr lang="en-US"/>
        </a:p>
      </dgm:t>
    </dgm:pt>
    <dgm:pt modelId="{92FBFC34-7639-4AC2-8EBF-BD9110F8965C}" type="sibTrans" cxnId="{A7C081A6-93E5-499E-A123-1474A40F47A9}">
      <dgm:prSet/>
      <dgm:spPr/>
      <dgm:t>
        <a:bodyPr/>
        <a:lstStyle/>
        <a:p>
          <a:endParaRPr lang="en-US"/>
        </a:p>
      </dgm:t>
    </dgm:pt>
    <dgm:pt modelId="{D4361992-5903-4850-A2B3-ACF6622B4EE4}" type="pres">
      <dgm:prSet presAssocID="{CFC7BCC4-2847-483F-8ACA-ED009968658D}" presName="linearFlow" presStyleCnt="0">
        <dgm:presLayoutVars>
          <dgm:resizeHandles val="exact"/>
        </dgm:presLayoutVars>
      </dgm:prSet>
      <dgm:spPr/>
    </dgm:pt>
    <dgm:pt modelId="{32A8135F-7E78-4F31-B021-8C6A429BB4D1}" type="pres">
      <dgm:prSet presAssocID="{CEC55B69-E658-41A4-B981-4B12DB8719E5}" presName="node" presStyleLbl="node1" presStyleIdx="0" presStyleCnt="5">
        <dgm:presLayoutVars>
          <dgm:bulletEnabled val="1"/>
        </dgm:presLayoutVars>
      </dgm:prSet>
      <dgm:spPr/>
    </dgm:pt>
    <dgm:pt modelId="{15E0487A-AB1E-46CD-BDA9-90E0BD10A324}" type="pres">
      <dgm:prSet presAssocID="{B6FEC0EC-3BA8-44D9-BB51-C0055E9EC6A4}" presName="sibTrans" presStyleLbl="sibTrans2D1" presStyleIdx="0" presStyleCnt="4"/>
      <dgm:spPr/>
    </dgm:pt>
    <dgm:pt modelId="{231AAA02-4E26-45C3-AA56-E4D737346724}" type="pres">
      <dgm:prSet presAssocID="{B6FEC0EC-3BA8-44D9-BB51-C0055E9EC6A4}" presName="connectorText" presStyleLbl="sibTrans2D1" presStyleIdx="0" presStyleCnt="4"/>
      <dgm:spPr/>
    </dgm:pt>
    <dgm:pt modelId="{EC4ABC1B-6F1B-4874-B2BB-B29D5A21D087}" type="pres">
      <dgm:prSet presAssocID="{4E550268-28AE-4294-8F22-0A243C661731}" presName="node" presStyleLbl="node1" presStyleIdx="1" presStyleCnt="5">
        <dgm:presLayoutVars>
          <dgm:bulletEnabled val="1"/>
        </dgm:presLayoutVars>
      </dgm:prSet>
      <dgm:spPr/>
    </dgm:pt>
    <dgm:pt modelId="{05B763F5-381C-4400-971E-1CFC95232C6C}" type="pres">
      <dgm:prSet presAssocID="{7C8A6A75-F4AF-43E1-97DB-EB2E3C6ECEFB}" presName="sibTrans" presStyleLbl="sibTrans2D1" presStyleIdx="1" presStyleCnt="4"/>
      <dgm:spPr/>
    </dgm:pt>
    <dgm:pt modelId="{B1914B1A-2F88-4389-A9E2-24526F228582}" type="pres">
      <dgm:prSet presAssocID="{7C8A6A75-F4AF-43E1-97DB-EB2E3C6ECEFB}" presName="connectorText" presStyleLbl="sibTrans2D1" presStyleIdx="1" presStyleCnt="4"/>
      <dgm:spPr/>
    </dgm:pt>
    <dgm:pt modelId="{BC504F50-74A0-4B40-B707-42AB03CF6171}" type="pres">
      <dgm:prSet presAssocID="{118C5C69-FF25-40B9-BD54-AFF8068504FC}" presName="node" presStyleLbl="node1" presStyleIdx="2" presStyleCnt="5">
        <dgm:presLayoutVars>
          <dgm:bulletEnabled val="1"/>
        </dgm:presLayoutVars>
      </dgm:prSet>
      <dgm:spPr/>
    </dgm:pt>
    <dgm:pt modelId="{DC68F919-F36A-412F-AA3E-C03E04FE51FC}" type="pres">
      <dgm:prSet presAssocID="{66863EB4-3319-4D2A-A938-6F2E715DA1DE}" presName="sibTrans" presStyleLbl="sibTrans2D1" presStyleIdx="2" presStyleCnt="4"/>
      <dgm:spPr/>
    </dgm:pt>
    <dgm:pt modelId="{B0E85A5F-5FD8-40FB-B462-C18742454923}" type="pres">
      <dgm:prSet presAssocID="{66863EB4-3319-4D2A-A938-6F2E715DA1DE}" presName="connectorText" presStyleLbl="sibTrans2D1" presStyleIdx="2" presStyleCnt="4"/>
      <dgm:spPr/>
    </dgm:pt>
    <dgm:pt modelId="{9B3C065F-5258-4251-8A43-CCC61FB7D355}" type="pres">
      <dgm:prSet presAssocID="{8417B712-DD38-4BFC-BB18-FFD9330F1B3C}" presName="node" presStyleLbl="node1" presStyleIdx="3" presStyleCnt="5">
        <dgm:presLayoutVars>
          <dgm:bulletEnabled val="1"/>
        </dgm:presLayoutVars>
      </dgm:prSet>
      <dgm:spPr/>
    </dgm:pt>
    <dgm:pt modelId="{B3FECBD5-9340-4FFE-A78A-F206C5EF592C}" type="pres">
      <dgm:prSet presAssocID="{ECC3D1DE-D2E4-4368-AA74-FD2197D3D357}" presName="sibTrans" presStyleLbl="sibTrans2D1" presStyleIdx="3" presStyleCnt="4"/>
      <dgm:spPr/>
    </dgm:pt>
    <dgm:pt modelId="{204702A5-DC98-4584-A404-9C61078FDAA9}" type="pres">
      <dgm:prSet presAssocID="{ECC3D1DE-D2E4-4368-AA74-FD2197D3D357}" presName="connectorText" presStyleLbl="sibTrans2D1" presStyleIdx="3" presStyleCnt="4"/>
      <dgm:spPr/>
    </dgm:pt>
    <dgm:pt modelId="{54631473-14DE-4E11-803A-3ED189C9B311}" type="pres">
      <dgm:prSet presAssocID="{F2C1576F-73A4-4734-AA52-C72B803AAEAB}" presName="node" presStyleLbl="node1" presStyleIdx="4" presStyleCnt="5">
        <dgm:presLayoutVars>
          <dgm:bulletEnabled val="1"/>
        </dgm:presLayoutVars>
      </dgm:prSet>
      <dgm:spPr/>
    </dgm:pt>
  </dgm:ptLst>
  <dgm:cxnLst>
    <dgm:cxn modelId="{CD9D0E11-137B-49AB-BEDA-D8C261C0223E}" type="presOf" srcId="{B6FEC0EC-3BA8-44D9-BB51-C0055E9EC6A4}" destId="{15E0487A-AB1E-46CD-BDA9-90E0BD10A324}" srcOrd="0" destOrd="0" presId="urn:microsoft.com/office/officeart/2005/8/layout/process2"/>
    <dgm:cxn modelId="{4B437B32-249E-42AE-A6C5-333B30A50A75}" type="presOf" srcId="{7C8A6A75-F4AF-43E1-97DB-EB2E3C6ECEFB}" destId="{05B763F5-381C-4400-971E-1CFC95232C6C}" srcOrd="0" destOrd="0" presId="urn:microsoft.com/office/officeart/2005/8/layout/process2"/>
    <dgm:cxn modelId="{FA718F3F-1ADD-4CB1-A9EF-271A12AAC96B}" type="presOf" srcId="{8417B712-DD38-4BFC-BB18-FFD9330F1B3C}" destId="{9B3C065F-5258-4251-8A43-CCC61FB7D355}" srcOrd="0" destOrd="0" presId="urn:microsoft.com/office/officeart/2005/8/layout/process2"/>
    <dgm:cxn modelId="{6134C344-DC99-40CE-B38C-61068FF4C8E3}" srcId="{CFC7BCC4-2847-483F-8ACA-ED009968658D}" destId="{4E550268-28AE-4294-8F22-0A243C661731}" srcOrd="1" destOrd="0" parTransId="{7ADFD56B-8873-4824-B399-C94FC3E01095}" sibTransId="{7C8A6A75-F4AF-43E1-97DB-EB2E3C6ECEFB}"/>
    <dgm:cxn modelId="{922CC445-7CD6-4D56-A30C-8BEDEF028F28}" srcId="{CFC7BCC4-2847-483F-8ACA-ED009968658D}" destId="{CEC55B69-E658-41A4-B981-4B12DB8719E5}" srcOrd="0" destOrd="0" parTransId="{D0F277E5-E1B4-4158-A8B5-D47C9D989017}" sibTransId="{B6FEC0EC-3BA8-44D9-BB51-C0055E9EC6A4}"/>
    <dgm:cxn modelId="{FBF65348-E45D-4DDF-B3F1-1FEB4E5289FB}" type="presOf" srcId="{ECC3D1DE-D2E4-4368-AA74-FD2197D3D357}" destId="{204702A5-DC98-4584-A404-9C61078FDAA9}" srcOrd="1" destOrd="0" presId="urn:microsoft.com/office/officeart/2005/8/layout/process2"/>
    <dgm:cxn modelId="{7472B150-EF8A-49BB-9739-8AC1CDE86AB0}" type="presOf" srcId="{F2C1576F-73A4-4734-AA52-C72B803AAEAB}" destId="{54631473-14DE-4E11-803A-3ED189C9B311}" srcOrd="0" destOrd="0" presId="urn:microsoft.com/office/officeart/2005/8/layout/process2"/>
    <dgm:cxn modelId="{E9F9C95F-0735-4360-AF78-8328E48B1BF5}" type="presOf" srcId="{ECC3D1DE-D2E4-4368-AA74-FD2197D3D357}" destId="{B3FECBD5-9340-4FFE-A78A-F206C5EF592C}" srcOrd="0" destOrd="0" presId="urn:microsoft.com/office/officeart/2005/8/layout/process2"/>
    <dgm:cxn modelId="{F75A6A67-431E-46B5-BE8D-81293E2F64EC}" type="presOf" srcId="{66863EB4-3319-4D2A-A938-6F2E715DA1DE}" destId="{B0E85A5F-5FD8-40FB-B462-C18742454923}" srcOrd="1" destOrd="0" presId="urn:microsoft.com/office/officeart/2005/8/layout/process2"/>
    <dgm:cxn modelId="{D5E25079-0C38-45FB-8771-A6253707F176}" type="presOf" srcId="{118C5C69-FF25-40B9-BD54-AFF8068504FC}" destId="{BC504F50-74A0-4B40-B707-42AB03CF6171}" srcOrd="0" destOrd="0" presId="urn:microsoft.com/office/officeart/2005/8/layout/process2"/>
    <dgm:cxn modelId="{4FA09E8A-3155-411A-A813-0829AEBD8AAF}" type="presOf" srcId="{B6FEC0EC-3BA8-44D9-BB51-C0055E9EC6A4}" destId="{231AAA02-4E26-45C3-AA56-E4D737346724}" srcOrd="1" destOrd="0" presId="urn:microsoft.com/office/officeart/2005/8/layout/process2"/>
    <dgm:cxn modelId="{BCC2A9A3-151A-46BC-97CE-CB077C9FD31C}" type="presOf" srcId="{CFC7BCC4-2847-483F-8ACA-ED009968658D}" destId="{D4361992-5903-4850-A2B3-ACF6622B4EE4}" srcOrd="0" destOrd="0" presId="urn:microsoft.com/office/officeart/2005/8/layout/process2"/>
    <dgm:cxn modelId="{A7C081A6-93E5-499E-A123-1474A40F47A9}" srcId="{CFC7BCC4-2847-483F-8ACA-ED009968658D}" destId="{F2C1576F-73A4-4734-AA52-C72B803AAEAB}" srcOrd="4" destOrd="0" parTransId="{ED5532A2-D96F-4833-815C-A393FAE217FB}" sibTransId="{92FBFC34-7639-4AC2-8EBF-BD9110F8965C}"/>
    <dgm:cxn modelId="{E27789A8-A90F-49E1-9123-2F4CD16EFADD}" type="presOf" srcId="{7C8A6A75-F4AF-43E1-97DB-EB2E3C6ECEFB}" destId="{B1914B1A-2F88-4389-A9E2-24526F228582}" srcOrd="1" destOrd="0" presId="urn:microsoft.com/office/officeart/2005/8/layout/process2"/>
    <dgm:cxn modelId="{2FB787B7-1BBC-45F5-8E60-44B73CADF1A6}" type="presOf" srcId="{66863EB4-3319-4D2A-A938-6F2E715DA1DE}" destId="{DC68F919-F36A-412F-AA3E-C03E04FE51FC}" srcOrd="0" destOrd="0" presId="urn:microsoft.com/office/officeart/2005/8/layout/process2"/>
    <dgm:cxn modelId="{57F8B6D4-DAD5-4DA7-A695-FCAAC402606B}" srcId="{CFC7BCC4-2847-483F-8ACA-ED009968658D}" destId="{8417B712-DD38-4BFC-BB18-FFD9330F1B3C}" srcOrd="3" destOrd="0" parTransId="{C55BA304-B46A-4CB3-8C53-D31C278DF0C2}" sibTransId="{ECC3D1DE-D2E4-4368-AA74-FD2197D3D357}"/>
    <dgm:cxn modelId="{BED358D6-0F2E-48B2-816E-285CBBB75F29}" srcId="{CFC7BCC4-2847-483F-8ACA-ED009968658D}" destId="{118C5C69-FF25-40B9-BD54-AFF8068504FC}" srcOrd="2" destOrd="0" parTransId="{BB6E95F9-2816-4D6F-8106-78A669A1889D}" sibTransId="{66863EB4-3319-4D2A-A938-6F2E715DA1DE}"/>
    <dgm:cxn modelId="{B9CD38DD-D2CC-4159-A91F-2A6DEA83D01E}" type="presOf" srcId="{4E550268-28AE-4294-8F22-0A243C661731}" destId="{EC4ABC1B-6F1B-4874-B2BB-B29D5A21D087}" srcOrd="0" destOrd="0" presId="urn:microsoft.com/office/officeart/2005/8/layout/process2"/>
    <dgm:cxn modelId="{A93B07E3-C143-4EF7-9FB4-7884E2724DB6}" type="presOf" srcId="{CEC55B69-E658-41A4-B981-4B12DB8719E5}" destId="{32A8135F-7E78-4F31-B021-8C6A429BB4D1}" srcOrd="0" destOrd="0" presId="urn:microsoft.com/office/officeart/2005/8/layout/process2"/>
    <dgm:cxn modelId="{4F41DB72-EF4E-4418-BDEF-81A662EE58B8}" type="presParOf" srcId="{D4361992-5903-4850-A2B3-ACF6622B4EE4}" destId="{32A8135F-7E78-4F31-B021-8C6A429BB4D1}" srcOrd="0" destOrd="0" presId="urn:microsoft.com/office/officeart/2005/8/layout/process2"/>
    <dgm:cxn modelId="{A22F6482-D468-453D-8ED1-CD773243478A}" type="presParOf" srcId="{D4361992-5903-4850-A2B3-ACF6622B4EE4}" destId="{15E0487A-AB1E-46CD-BDA9-90E0BD10A324}" srcOrd="1" destOrd="0" presId="urn:microsoft.com/office/officeart/2005/8/layout/process2"/>
    <dgm:cxn modelId="{8E650AB8-BEEE-45B9-8C85-327F6CD3E44A}" type="presParOf" srcId="{15E0487A-AB1E-46CD-BDA9-90E0BD10A324}" destId="{231AAA02-4E26-45C3-AA56-E4D737346724}" srcOrd="0" destOrd="0" presId="urn:microsoft.com/office/officeart/2005/8/layout/process2"/>
    <dgm:cxn modelId="{CAE12B09-A2EB-41D9-8BE6-31D407F6AB00}" type="presParOf" srcId="{D4361992-5903-4850-A2B3-ACF6622B4EE4}" destId="{EC4ABC1B-6F1B-4874-B2BB-B29D5A21D087}" srcOrd="2" destOrd="0" presId="urn:microsoft.com/office/officeart/2005/8/layout/process2"/>
    <dgm:cxn modelId="{379090E8-ED28-4317-A946-032A50F66D68}" type="presParOf" srcId="{D4361992-5903-4850-A2B3-ACF6622B4EE4}" destId="{05B763F5-381C-4400-971E-1CFC95232C6C}" srcOrd="3" destOrd="0" presId="urn:microsoft.com/office/officeart/2005/8/layout/process2"/>
    <dgm:cxn modelId="{DD9A6764-451D-4F6F-8A72-B8D48A2FCDD6}" type="presParOf" srcId="{05B763F5-381C-4400-971E-1CFC95232C6C}" destId="{B1914B1A-2F88-4389-A9E2-24526F228582}" srcOrd="0" destOrd="0" presId="urn:microsoft.com/office/officeart/2005/8/layout/process2"/>
    <dgm:cxn modelId="{365BC13E-25DD-4DDF-B5A2-4CADA0257C0A}" type="presParOf" srcId="{D4361992-5903-4850-A2B3-ACF6622B4EE4}" destId="{BC504F50-74A0-4B40-B707-42AB03CF6171}" srcOrd="4" destOrd="0" presId="urn:microsoft.com/office/officeart/2005/8/layout/process2"/>
    <dgm:cxn modelId="{89093761-334C-477B-8968-8D7F7039C53F}" type="presParOf" srcId="{D4361992-5903-4850-A2B3-ACF6622B4EE4}" destId="{DC68F919-F36A-412F-AA3E-C03E04FE51FC}" srcOrd="5" destOrd="0" presId="urn:microsoft.com/office/officeart/2005/8/layout/process2"/>
    <dgm:cxn modelId="{1DF221CF-C559-42CE-9C45-F12ADA9004EF}" type="presParOf" srcId="{DC68F919-F36A-412F-AA3E-C03E04FE51FC}" destId="{B0E85A5F-5FD8-40FB-B462-C18742454923}" srcOrd="0" destOrd="0" presId="urn:microsoft.com/office/officeart/2005/8/layout/process2"/>
    <dgm:cxn modelId="{97439F2E-3786-4711-BB1C-D498455C1D1F}" type="presParOf" srcId="{D4361992-5903-4850-A2B3-ACF6622B4EE4}" destId="{9B3C065F-5258-4251-8A43-CCC61FB7D355}" srcOrd="6" destOrd="0" presId="urn:microsoft.com/office/officeart/2005/8/layout/process2"/>
    <dgm:cxn modelId="{9A6E8B33-FE89-43E2-9B18-F444B4B2FC56}" type="presParOf" srcId="{D4361992-5903-4850-A2B3-ACF6622B4EE4}" destId="{B3FECBD5-9340-4FFE-A78A-F206C5EF592C}" srcOrd="7" destOrd="0" presId="urn:microsoft.com/office/officeart/2005/8/layout/process2"/>
    <dgm:cxn modelId="{15856755-F3E1-4BFF-A9A6-0270BF4ED0A6}" type="presParOf" srcId="{B3FECBD5-9340-4FFE-A78A-F206C5EF592C}" destId="{204702A5-DC98-4584-A404-9C61078FDAA9}" srcOrd="0" destOrd="0" presId="urn:microsoft.com/office/officeart/2005/8/layout/process2"/>
    <dgm:cxn modelId="{B9E9D24E-21AF-4015-AC30-3D37681451E0}" type="presParOf" srcId="{D4361992-5903-4850-A2B3-ACF6622B4EE4}" destId="{54631473-14DE-4E11-803A-3ED189C9B311}" srcOrd="8"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FC7BCC4-2847-483F-8ACA-ED009968658D}" type="doc">
      <dgm:prSet loTypeId="urn:microsoft.com/office/officeart/2005/8/layout/process2" loCatId="process" qsTypeId="urn:microsoft.com/office/officeart/2005/8/quickstyle/simple1" qsCatId="simple" csTypeId="urn:microsoft.com/office/officeart/2005/8/colors/colorful1" csCatId="colorful" phldr="1"/>
      <dgm:spPr/>
    </dgm:pt>
    <dgm:pt modelId="{CEC55B69-E658-41A4-B981-4B12DB8719E5}">
      <dgm:prSet phldrT="[Text]" custT="1"/>
      <dgm:spPr>
        <a:solidFill>
          <a:srgbClr val="FF00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r>
            <a:rPr lang="en-US" sz="2400" b="0" dirty="0">
              <a:latin typeface="Arial" panose="020B0604020202020204" pitchFamily="34" charset="0"/>
              <a:cs typeface="Arial" panose="020B0604020202020204" pitchFamily="34" charset="0"/>
            </a:rPr>
            <a:t>ngage</a:t>
          </a:r>
        </a:p>
      </dgm:t>
    </dgm:pt>
    <dgm:pt modelId="{D0F277E5-E1B4-4158-A8B5-D47C9D989017}" type="parTrans" cxnId="{922CC445-7CD6-4D56-A30C-8BEDEF028F28}">
      <dgm:prSet/>
      <dgm:spPr/>
      <dgm:t>
        <a:bodyPr/>
        <a:lstStyle/>
        <a:p>
          <a:endParaRPr lang="en-US"/>
        </a:p>
      </dgm:t>
    </dgm:pt>
    <dgm:pt modelId="{B6FEC0EC-3BA8-44D9-BB51-C0055E9EC6A4}" type="sibTrans" cxnId="{922CC445-7CD6-4D56-A30C-8BEDEF028F28}">
      <dgm:prSet/>
      <dgm:spPr>
        <a:solidFill>
          <a:schemeClr val="tx1"/>
        </a:solidFill>
      </dgm:spPr>
      <dgm:t>
        <a:bodyPr/>
        <a:lstStyle/>
        <a:p>
          <a:endParaRPr lang="en-US" dirty="0"/>
        </a:p>
      </dgm:t>
    </dgm:pt>
    <dgm:pt modelId="{4E550268-28AE-4294-8F22-0A243C661731}">
      <dgm:prSet phldrT="[Text]" custT="1"/>
      <dgm:spPr>
        <a:solidFill>
          <a:srgbClr val="FFC000"/>
        </a:solidFill>
        <a:ln>
          <a:solidFill>
            <a:schemeClr val="tx1"/>
          </a:solidFill>
        </a:ln>
      </dgm:spPr>
      <dgm:t>
        <a:bodyPr/>
        <a:lstStyle/>
        <a:p>
          <a:r>
            <a:rPr lang="en-US" sz="2400" b="1" u="sng" dirty="0">
              <a:solidFill>
                <a:schemeClr val="tx1"/>
              </a:solidFill>
              <a:latin typeface="Arial" panose="020B0604020202020204" pitchFamily="34" charset="0"/>
              <a:cs typeface="Arial" panose="020B0604020202020204" pitchFamily="34" charset="0"/>
            </a:rPr>
            <a:t>L</a:t>
          </a:r>
          <a:endParaRPr lang="en-US" sz="2400" b="0" dirty="0">
            <a:solidFill>
              <a:schemeClr val="tx1"/>
            </a:solidFill>
            <a:latin typeface="Arial" panose="020B0604020202020204" pitchFamily="34" charset="0"/>
            <a:cs typeface="Arial" panose="020B0604020202020204" pitchFamily="34" charset="0"/>
          </a:endParaRPr>
        </a:p>
      </dgm:t>
    </dgm:pt>
    <dgm:pt modelId="{7ADFD56B-8873-4824-B399-C94FC3E01095}" type="parTrans" cxnId="{6134C344-DC99-40CE-B38C-61068FF4C8E3}">
      <dgm:prSet/>
      <dgm:spPr/>
      <dgm:t>
        <a:bodyPr/>
        <a:lstStyle/>
        <a:p>
          <a:endParaRPr lang="en-US"/>
        </a:p>
      </dgm:t>
    </dgm:pt>
    <dgm:pt modelId="{7C8A6A75-F4AF-43E1-97DB-EB2E3C6ECEFB}" type="sibTrans" cxnId="{6134C344-DC99-40CE-B38C-61068FF4C8E3}">
      <dgm:prSet/>
      <dgm:spPr>
        <a:solidFill>
          <a:schemeClr val="tx1"/>
        </a:solidFill>
      </dgm:spPr>
      <dgm:t>
        <a:bodyPr/>
        <a:lstStyle/>
        <a:p>
          <a:endParaRPr lang="en-US" dirty="0"/>
        </a:p>
      </dgm:t>
    </dgm:pt>
    <dgm:pt modelId="{118C5C69-FF25-40B9-BD54-AFF8068504FC}">
      <dgm:prSet phldrT="[Text]" custT="1"/>
      <dgm:spPr>
        <a:solidFill>
          <a:srgbClr val="0099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endParaRPr lang="en-US" sz="2400" b="0" dirty="0">
            <a:latin typeface="Arial" panose="020B0604020202020204" pitchFamily="34" charset="0"/>
            <a:cs typeface="Arial" panose="020B0604020202020204" pitchFamily="34" charset="0"/>
          </a:endParaRPr>
        </a:p>
      </dgm:t>
    </dgm:pt>
    <dgm:pt modelId="{BB6E95F9-2816-4D6F-8106-78A669A1889D}" type="parTrans" cxnId="{BED358D6-0F2E-48B2-816E-285CBBB75F29}">
      <dgm:prSet/>
      <dgm:spPr/>
      <dgm:t>
        <a:bodyPr/>
        <a:lstStyle/>
        <a:p>
          <a:endParaRPr lang="en-US"/>
        </a:p>
      </dgm:t>
    </dgm:pt>
    <dgm:pt modelId="{66863EB4-3319-4D2A-A938-6F2E715DA1DE}" type="sibTrans" cxnId="{BED358D6-0F2E-48B2-816E-285CBBB75F29}">
      <dgm:prSet/>
      <dgm:spPr>
        <a:solidFill>
          <a:schemeClr val="tx1"/>
        </a:solidFill>
      </dgm:spPr>
      <dgm:t>
        <a:bodyPr/>
        <a:lstStyle/>
        <a:p>
          <a:endParaRPr lang="en-US" dirty="0"/>
        </a:p>
      </dgm:t>
    </dgm:pt>
    <dgm:pt modelId="{8417B712-DD38-4BFC-BB18-FFD9330F1B3C}">
      <dgm:prSet phldrT="[Text]" custT="1"/>
      <dgm:spPr>
        <a:solidFill>
          <a:srgbClr val="0B36A6"/>
        </a:solidFill>
        <a:ln>
          <a:solidFill>
            <a:schemeClr val="tx1"/>
          </a:solidFill>
        </a:ln>
      </dgm:spPr>
      <dgm:t>
        <a:bodyPr/>
        <a:lstStyle/>
        <a:p>
          <a:r>
            <a:rPr lang="en-US" sz="2400" b="1" u="sng" dirty="0">
              <a:latin typeface="Arial" panose="020B0604020202020204" pitchFamily="34" charset="0"/>
              <a:cs typeface="Arial" panose="020B0604020202020204" pitchFamily="34" charset="0"/>
            </a:rPr>
            <a:t>A</a:t>
          </a:r>
          <a:endParaRPr lang="en-US" sz="2400" dirty="0">
            <a:latin typeface="Arial" panose="020B0604020202020204" pitchFamily="34" charset="0"/>
            <a:cs typeface="Arial" panose="020B0604020202020204" pitchFamily="34" charset="0"/>
          </a:endParaRPr>
        </a:p>
      </dgm:t>
    </dgm:pt>
    <dgm:pt modelId="{C55BA304-B46A-4CB3-8C53-D31C278DF0C2}" type="parTrans" cxnId="{57F8B6D4-DAD5-4DA7-A695-FCAAC402606B}">
      <dgm:prSet/>
      <dgm:spPr/>
      <dgm:t>
        <a:bodyPr/>
        <a:lstStyle/>
        <a:p>
          <a:endParaRPr lang="en-US"/>
        </a:p>
      </dgm:t>
    </dgm:pt>
    <dgm:pt modelId="{ECC3D1DE-D2E4-4368-AA74-FD2197D3D357}" type="sibTrans" cxnId="{57F8B6D4-DAD5-4DA7-A695-FCAAC402606B}">
      <dgm:prSet/>
      <dgm:spPr>
        <a:solidFill>
          <a:schemeClr val="tx1"/>
        </a:solidFill>
      </dgm:spPr>
      <dgm:t>
        <a:bodyPr/>
        <a:lstStyle/>
        <a:p>
          <a:endParaRPr lang="en-US" dirty="0"/>
        </a:p>
      </dgm:t>
    </dgm:pt>
    <dgm:pt modelId="{F2C1576F-73A4-4734-AA52-C72B803AAEAB}">
      <dgm:prSet phldrT="[Text]" custT="1"/>
      <dgm:spPr>
        <a:solidFill>
          <a:srgbClr val="7030A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P</a:t>
          </a:r>
          <a:endParaRPr lang="en-US" sz="2400" b="0" dirty="0">
            <a:latin typeface="Arial" panose="020B0604020202020204" pitchFamily="34" charset="0"/>
            <a:cs typeface="Arial" panose="020B0604020202020204" pitchFamily="34" charset="0"/>
          </a:endParaRPr>
        </a:p>
      </dgm:t>
    </dgm:pt>
    <dgm:pt modelId="{ED5532A2-D96F-4833-815C-A393FAE217FB}" type="parTrans" cxnId="{A7C081A6-93E5-499E-A123-1474A40F47A9}">
      <dgm:prSet/>
      <dgm:spPr/>
      <dgm:t>
        <a:bodyPr/>
        <a:lstStyle/>
        <a:p>
          <a:endParaRPr lang="en-US"/>
        </a:p>
      </dgm:t>
    </dgm:pt>
    <dgm:pt modelId="{92FBFC34-7639-4AC2-8EBF-BD9110F8965C}" type="sibTrans" cxnId="{A7C081A6-93E5-499E-A123-1474A40F47A9}">
      <dgm:prSet/>
      <dgm:spPr/>
      <dgm:t>
        <a:bodyPr/>
        <a:lstStyle/>
        <a:p>
          <a:endParaRPr lang="en-US"/>
        </a:p>
      </dgm:t>
    </dgm:pt>
    <dgm:pt modelId="{D4361992-5903-4850-A2B3-ACF6622B4EE4}" type="pres">
      <dgm:prSet presAssocID="{CFC7BCC4-2847-483F-8ACA-ED009968658D}" presName="linearFlow" presStyleCnt="0">
        <dgm:presLayoutVars>
          <dgm:resizeHandles val="exact"/>
        </dgm:presLayoutVars>
      </dgm:prSet>
      <dgm:spPr/>
    </dgm:pt>
    <dgm:pt modelId="{32A8135F-7E78-4F31-B021-8C6A429BB4D1}" type="pres">
      <dgm:prSet presAssocID="{CEC55B69-E658-41A4-B981-4B12DB8719E5}" presName="node" presStyleLbl="node1" presStyleIdx="0" presStyleCnt="5">
        <dgm:presLayoutVars>
          <dgm:bulletEnabled val="1"/>
        </dgm:presLayoutVars>
      </dgm:prSet>
      <dgm:spPr/>
    </dgm:pt>
    <dgm:pt modelId="{15E0487A-AB1E-46CD-BDA9-90E0BD10A324}" type="pres">
      <dgm:prSet presAssocID="{B6FEC0EC-3BA8-44D9-BB51-C0055E9EC6A4}" presName="sibTrans" presStyleLbl="sibTrans2D1" presStyleIdx="0" presStyleCnt="4"/>
      <dgm:spPr/>
    </dgm:pt>
    <dgm:pt modelId="{231AAA02-4E26-45C3-AA56-E4D737346724}" type="pres">
      <dgm:prSet presAssocID="{B6FEC0EC-3BA8-44D9-BB51-C0055E9EC6A4}" presName="connectorText" presStyleLbl="sibTrans2D1" presStyleIdx="0" presStyleCnt="4"/>
      <dgm:spPr/>
    </dgm:pt>
    <dgm:pt modelId="{EC4ABC1B-6F1B-4874-B2BB-B29D5A21D087}" type="pres">
      <dgm:prSet presAssocID="{4E550268-28AE-4294-8F22-0A243C661731}" presName="node" presStyleLbl="node1" presStyleIdx="1" presStyleCnt="5">
        <dgm:presLayoutVars>
          <dgm:bulletEnabled val="1"/>
        </dgm:presLayoutVars>
      </dgm:prSet>
      <dgm:spPr/>
    </dgm:pt>
    <dgm:pt modelId="{05B763F5-381C-4400-971E-1CFC95232C6C}" type="pres">
      <dgm:prSet presAssocID="{7C8A6A75-F4AF-43E1-97DB-EB2E3C6ECEFB}" presName="sibTrans" presStyleLbl="sibTrans2D1" presStyleIdx="1" presStyleCnt="4"/>
      <dgm:spPr/>
    </dgm:pt>
    <dgm:pt modelId="{B1914B1A-2F88-4389-A9E2-24526F228582}" type="pres">
      <dgm:prSet presAssocID="{7C8A6A75-F4AF-43E1-97DB-EB2E3C6ECEFB}" presName="connectorText" presStyleLbl="sibTrans2D1" presStyleIdx="1" presStyleCnt="4"/>
      <dgm:spPr/>
    </dgm:pt>
    <dgm:pt modelId="{BC504F50-74A0-4B40-B707-42AB03CF6171}" type="pres">
      <dgm:prSet presAssocID="{118C5C69-FF25-40B9-BD54-AFF8068504FC}" presName="node" presStyleLbl="node1" presStyleIdx="2" presStyleCnt="5">
        <dgm:presLayoutVars>
          <dgm:bulletEnabled val="1"/>
        </dgm:presLayoutVars>
      </dgm:prSet>
      <dgm:spPr/>
    </dgm:pt>
    <dgm:pt modelId="{DC68F919-F36A-412F-AA3E-C03E04FE51FC}" type="pres">
      <dgm:prSet presAssocID="{66863EB4-3319-4D2A-A938-6F2E715DA1DE}" presName="sibTrans" presStyleLbl="sibTrans2D1" presStyleIdx="2" presStyleCnt="4"/>
      <dgm:spPr/>
    </dgm:pt>
    <dgm:pt modelId="{B0E85A5F-5FD8-40FB-B462-C18742454923}" type="pres">
      <dgm:prSet presAssocID="{66863EB4-3319-4D2A-A938-6F2E715DA1DE}" presName="connectorText" presStyleLbl="sibTrans2D1" presStyleIdx="2" presStyleCnt="4"/>
      <dgm:spPr/>
    </dgm:pt>
    <dgm:pt modelId="{9B3C065F-5258-4251-8A43-CCC61FB7D355}" type="pres">
      <dgm:prSet presAssocID="{8417B712-DD38-4BFC-BB18-FFD9330F1B3C}" presName="node" presStyleLbl="node1" presStyleIdx="3" presStyleCnt="5">
        <dgm:presLayoutVars>
          <dgm:bulletEnabled val="1"/>
        </dgm:presLayoutVars>
      </dgm:prSet>
      <dgm:spPr/>
    </dgm:pt>
    <dgm:pt modelId="{B3FECBD5-9340-4FFE-A78A-F206C5EF592C}" type="pres">
      <dgm:prSet presAssocID="{ECC3D1DE-D2E4-4368-AA74-FD2197D3D357}" presName="sibTrans" presStyleLbl="sibTrans2D1" presStyleIdx="3" presStyleCnt="4"/>
      <dgm:spPr/>
    </dgm:pt>
    <dgm:pt modelId="{204702A5-DC98-4584-A404-9C61078FDAA9}" type="pres">
      <dgm:prSet presAssocID="{ECC3D1DE-D2E4-4368-AA74-FD2197D3D357}" presName="connectorText" presStyleLbl="sibTrans2D1" presStyleIdx="3" presStyleCnt="4"/>
      <dgm:spPr/>
    </dgm:pt>
    <dgm:pt modelId="{54631473-14DE-4E11-803A-3ED189C9B311}" type="pres">
      <dgm:prSet presAssocID="{F2C1576F-73A4-4734-AA52-C72B803AAEAB}" presName="node" presStyleLbl="node1" presStyleIdx="4" presStyleCnt="5">
        <dgm:presLayoutVars>
          <dgm:bulletEnabled val="1"/>
        </dgm:presLayoutVars>
      </dgm:prSet>
      <dgm:spPr/>
    </dgm:pt>
  </dgm:ptLst>
  <dgm:cxnLst>
    <dgm:cxn modelId="{CD9D0E11-137B-49AB-BEDA-D8C261C0223E}" type="presOf" srcId="{B6FEC0EC-3BA8-44D9-BB51-C0055E9EC6A4}" destId="{15E0487A-AB1E-46CD-BDA9-90E0BD10A324}" srcOrd="0" destOrd="0" presId="urn:microsoft.com/office/officeart/2005/8/layout/process2"/>
    <dgm:cxn modelId="{4B437B32-249E-42AE-A6C5-333B30A50A75}" type="presOf" srcId="{7C8A6A75-F4AF-43E1-97DB-EB2E3C6ECEFB}" destId="{05B763F5-381C-4400-971E-1CFC95232C6C}" srcOrd="0" destOrd="0" presId="urn:microsoft.com/office/officeart/2005/8/layout/process2"/>
    <dgm:cxn modelId="{FA718F3F-1ADD-4CB1-A9EF-271A12AAC96B}" type="presOf" srcId="{8417B712-DD38-4BFC-BB18-FFD9330F1B3C}" destId="{9B3C065F-5258-4251-8A43-CCC61FB7D355}" srcOrd="0" destOrd="0" presId="urn:microsoft.com/office/officeart/2005/8/layout/process2"/>
    <dgm:cxn modelId="{6134C344-DC99-40CE-B38C-61068FF4C8E3}" srcId="{CFC7BCC4-2847-483F-8ACA-ED009968658D}" destId="{4E550268-28AE-4294-8F22-0A243C661731}" srcOrd="1" destOrd="0" parTransId="{7ADFD56B-8873-4824-B399-C94FC3E01095}" sibTransId="{7C8A6A75-F4AF-43E1-97DB-EB2E3C6ECEFB}"/>
    <dgm:cxn modelId="{922CC445-7CD6-4D56-A30C-8BEDEF028F28}" srcId="{CFC7BCC4-2847-483F-8ACA-ED009968658D}" destId="{CEC55B69-E658-41A4-B981-4B12DB8719E5}" srcOrd="0" destOrd="0" parTransId="{D0F277E5-E1B4-4158-A8B5-D47C9D989017}" sibTransId="{B6FEC0EC-3BA8-44D9-BB51-C0055E9EC6A4}"/>
    <dgm:cxn modelId="{FBF65348-E45D-4DDF-B3F1-1FEB4E5289FB}" type="presOf" srcId="{ECC3D1DE-D2E4-4368-AA74-FD2197D3D357}" destId="{204702A5-DC98-4584-A404-9C61078FDAA9}" srcOrd="1" destOrd="0" presId="urn:microsoft.com/office/officeart/2005/8/layout/process2"/>
    <dgm:cxn modelId="{7472B150-EF8A-49BB-9739-8AC1CDE86AB0}" type="presOf" srcId="{F2C1576F-73A4-4734-AA52-C72B803AAEAB}" destId="{54631473-14DE-4E11-803A-3ED189C9B311}" srcOrd="0" destOrd="0" presId="urn:microsoft.com/office/officeart/2005/8/layout/process2"/>
    <dgm:cxn modelId="{E9F9C95F-0735-4360-AF78-8328E48B1BF5}" type="presOf" srcId="{ECC3D1DE-D2E4-4368-AA74-FD2197D3D357}" destId="{B3FECBD5-9340-4FFE-A78A-F206C5EF592C}" srcOrd="0" destOrd="0" presId="urn:microsoft.com/office/officeart/2005/8/layout/process2"/>
    <dgm:cxn modelId="{F75A6A67-431E-46B5-BE8D-81293E2F64EC}" type="presOf" srcId="{66863EB4-3319-4D2A-A938-6F2E715DA1DE}" destId="{B0E85A5F-5FD8-40FB-B462-C18742454923}" srcOrd="1" destOrd="0" presId="urn:microsoft.com/office/officeart/2005/8/layout/process2"/>
    <dgm:cxn modelId="{D5E25079-0C38-45FB-8771-A6253707F176}" type="presOf" srcId="{118C5C69-FF25-40B9-BD54-AFF8068504FC}" destId="{BC504F50-74A0-4B40-B707-42AB03CF6171}" srcOrd="0" destOrd="0" presId="urn:microsoft.com/office/officeart/2005/8/layout/process2"/>
    <dgm:cxn modelId="{4FA09E8A-3155-411A-A813-0829AEBD8AAF}" type="presOf" srcId="{B6FEC0EC-3BA8-44D9-BB51-C0055E9EC6A4}" destId="{231AAA02-4E26-45C3-AA56-E4D737346724}" srcOrd="1" destOrd="0" presId="urn:microsoft.com/office/officeart/2005/8/layout/process2"/>
    <dgm:cxn modelId="{BCC2A9A3-151A-46BC-97CE-CB077C9FD31C}" type="presOf" srcId="{CFC7BCC4-2847-483F-8ACA-ED009968658D}" destId="{D4361992-5903-4850-A2B3-ACF6622B4EE4}" srcOrd="0" destOrd="0" presId="urn:microsoft.com/office/officeart/2005/8/layout/process2"/>
    <dgm:cxn modelId="{A7C081A6-93E5-499E-A123-1474A40F47A9}" srcId="{CFC7BCC4-2847-483F-8ACA-ED009968658D}" destId="{F2C1576F-73A4-4734-AA52-C72B803AAEAB}" srcOrd="4" destOrd="0" parTransId="{ED5532A2-D96F-4833-815C-A393FAE217FB}" sibTransId="{92FBFC34-7639-4AC2-8EBF-BD9110F8965C}"/>
    <dgm:cxn modelId="{E27789A8-A90F-49E1-9123-2F4CD16EFADD}" type="presOf" srcId="{7C8A6A75-F4AF-43E1-97DB-EB2E3C6ECEFB}" destId="{B1914B1A-2F88-4389-A9E2-24526F228582}" srcOrd="1" destOrd="0" presId="urn:microsoft.com/office/officeart/2005/8/layout/process2"/>
    <dgm:cxn modelId="{2FB787B7-1BBC-45F5-8E60-44B73CADF1A6}" type="presOf" srcId="{66863EB4-3319-4D2A-A938-6F2E715DA1DE}" destId="{DC68F919-F36A-412F-AA3E-C03E04FE51FC}" srcOrd="0" destOrd="0" presId="urn:microsoft.com/office/officeart/2005/8/layout/process2"/>
    <dgm:cxn modelId="{57F8B6D4-DAD5-4DA7-A695-FCAAC402606B}" srcId="{CFC7BCC4-2847-483F-8ACA-ED009968658D}" destId="{8417B712-DD38-4BFC-BB18-FFD9330F1B3C}" srcOrd="3" destOrd="0" parTransId="{C55BA304-B46A-4CB3-8C53-D31C278DF0C2}" sibTransId="{ECC3D1DE-D2E4-4368-AA74-FD2197D3D357}"/>
    <dgm:cxn modelId="{BED358D6-0F2E-48B2-816E-285CBBB75F29}" srcId="{CFC7BCC4-2847-483F-8ACA-ED009968658D}" destId="{118C5C69-FF25-40B9-BD54-AFF8068504FC}" srcOrd="2" destOrd="0" parTransId="{BB6E95F9-2816-4D6F-8106-78A669A1889D}" sibTransId="{66863EB4-3319-4D2A-A938-6F2E715DA1DE}"/>
    <dgm:cxn modelId="{B9CD38DD-D2CC-4159-A91F-2A6DEA83D01E}" type="presOf" srcId="{4E550268-28AE-4294-8F22-0A243C661731}" destId="{EC4ABC1B-6F1B-4874-B2BB-B29D5A21D087}" srcOrd="0" destOrd="0" presId="urn:microsoft.com/office/officeart/2005/8/layout/process2"/>
    <dgm:cxn modelId="{A93B07E3-C143-4EF7-9FB4-7884E2724DB6}" type="presOf" srcId="{CEC55B69-E658-41A4-B981-4B12DB8719E5}" destId="{32A8135F-7E78-4F31-B021-8C6A429BB4D1}" srcOrd="0" destOrd="0" presId="urn:microsoft.com/office/officeart/2005/8/layout/process2"/>
    <dgm:cxn modelId="{4F41DB72-EF4E-4418-BDEF-81A662EE58B8}" type="presParOf" srcId="{D4361992-5903-4850-A2B3-ACF6622B4EE4}" destId="{32A8135F-7E78-4F31-B021-8C6A429BB4D1}" srcOrd="0" destOrd="0" presId="urn:microsoft.com/office/officeart/2005/8/layout/process2"/>
    <dgm:cxn modelId="{A22F6482-D468-453D-8ED1-CD773243478A}" type="presParOf" srcId="{D4361992-5903-4850-A2B3-ACF6622B4EE4}" destId="{15E0487A-AB1E-46CD-BDA9-90E0BD10A324}" srcOrd="1" destOrd="0" presId="urn:microsoft.com/office/officeart/2005/8/layout/process2"/>
    <dgm:cxn modelId="{8E650AB8-BEEE-45B9-8C85-327F6CD3E44A}" type="presParOf" srcId="{15E0487A-AB1E-46CD-BDA9-90E0BD10A324}" destId="{231AAA02-4E26-45C3-AA56-E4D737346724}" srcOrd="0" destOrd="0" presId="urn:microsoft.com/office/officeart/2005/8/layout/process2"/>
    <dgm:cxn modelId="{CAE12B09-A2EB-41D9-8BE6-31D407F6AB00}" type="presParOf" srcId="{D4361992-5903-4850-A2B3-ACF6622B4EE4}" destId="{EC4ABC1B-6F1B-4874-B2BB-B29D5A21D087}" srcOrd="2" destOrd="0" presId="urn:microsoft.com/office/officeart/2005/8/layout/process2"/>
    <dgm:cxn modelId="{379090E8-ED28-4317-A946-032A50F66D68}" type="presParOf" srcId="{D4361992-5903-4850-A2B3-ACF6622B4EE4}" destId="{05B763F5-381C-4400-971E-1CFC95232C6C}" srcOrd="3" destOrd="0" presId="urn:microsoft.com/office/officeart/2005/8/layout/process2"/>
    <dgm:cxn modelId="{DD9A6764-451D-4F6F-8A72-B8D48A2FCDD6}" type="presParOf" srcId="{05B763F5-381C-4400-971E-1CFC95232C6C}" destId="{B1914B1A-2F88-4389-A9E2-24526F228582}" srcOrd="0" destOrd="0" presId="urn:microsoft.com/office/officeart/2005/8/layout/process2"/>
    <dgm:cxn modelId="{365BC13E-25DD-4DDF-B5A2-4CADA0257C0A}" type="presParOf" srcId="{D4361992-5903-4850-A2B3-ACF6622B4EE4}" destId="{BC504F50-74A0-4B40-B707-42AB03CF6171}" srcOrd="4" destOrd="0" presId="urn:microsoft.com/office/officeart/2005/8/layout/process2"/>
    <dgm:cxn modelId="{89093761-334C-477B-8968-8D7F7039C53F}" type="presParOf" srcId="{D4361992-5903-4850-A2B3-ACF6622B4EE4}" destId="{DC68F919-F36A-412F-AA3E-C03E04FE51FC}" srcOrd="5" destOrd="0" presId="urn:microsoft.com/office/officeart/2005/8/layout/process2"/>
    <dgm:cxn modelId="{1DF221CF-C559-42CE-9C45-F12ADA9004EF}" type="presParOf" srcId="{DC68F919-F36A-412F-AA3E-C03E04FE51FC}" destId="{B0E85A5F-5FD8-40FB-B462-C18742454923}" srcOrd="0" destOrd="0" presId="urn:microsoft.com/office/officeart/2005/8/layout/process2"/>
    <dgm:cxn modelId="{97439F2E-3786-4711-BB1C-D498455C1D1F}" type="presParOf" srcId="{D4361992-5903-4850-A2B3-ACF6622B4EE4}" destId="{9B3C065F-5258-4251-8A43-CCC61FB7D355}" srcOrd="6" destOrd="0" presId="urn:microsoft.com/office/officeart/2005/8/layout/process2"/>
    <dgm:cxn modelId="{9A6E8B33-FE89-43E2-9B18-F444B4B2FC56}" type="presParOf" srcId="{D4361992-5903-4850-A2B3-ACF6622B4EE4}" destId="{B3FECBD5-9340-4FFE-A78A-F206C5EF592C}" srcOrd="7" destOrd="0" presId="urn:microsoft.com/office/officeart/2005/8/layout/process2"/>
    <dgm:cxn modelId="{15856755-F3E1-4BFF-A9A6-0270BF4ED0A6}" type="presParOf" srcId="{B3FECBD5-9340-4FFE-A78A-F206C5EF592C}" destId="{204702A5-DC98-4584-A404-9C61078FDAA9}" srcOrd="0" destOrd="0" presId="urn:microsoft.com/office/officeart/2005/8/layout/process2"/>
    <dgm:cxn modelId="{B9E9D24E-21AF-4015-AC30-3D37681451E0}" type="presParOf" srcId="{D4361992-5903-4850-A2B3-ACF6622B4EE4}" destId="{54631473-14DE-4E11-803A-3ED189C9B311}" srcOrd="8"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FC7BCC4-2847-483F-8ACA-ED009968658D}" type="doc">
      <dgm:prSet loTypeId="urn:microsoft.com/office/officeart/2005/8/layout/process2" loCatId="process" qsTypeId="urn:microsoft.com/office/officeart/2005/8/quickstyle/simple1" qsCatId="simple" csTypeId="urn:microsoft.com/office/officeart/2005/8/colors/colorful1" csCatId="colorful" phldr="1"/>
      <dgm:spPr/>
    </dgm:pt>
    <dgm:pt modelId="{CEC55B69-E658-41A4-B981-4B12DB8719E5}">
      <dgm:prSet phldrT="[Text]" custT="1"/>
      <dgm:spPr>
        <a:solidFill>
          <a:srgbClr val="FF00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r>
            <a:rPr lang="en-US" sz="2400" b="0" dirty="0">
              <a:latin typeface="Arial" panose="020B0604020202020204" pitchFamily="34" charset="0"/>
              <a:cs typeface="Arial" panose="020B0604020202020204" pitchFamily="34" charset="0"/>
            </a:rPr>
            <a:t>ngage</a:t>
          </a:r>
        </a:p>
      </dgm:t>
    </dgm:pt>
    <dgm:pt modelId="{D0F277E5-E1B4-4158-A8B5-D47C9D989017}" type="parTrans" cxnId="{922CC445-7CD6-4D56-A30C-8BEDEF028F28}">
      <dgm:prSet/>
      <dgm:spPr/>
      <dgm:t>
        <a:bodyPr/>
        <a:lstStyle/>
        <a:p>
          <a:endParaRPr lang="en-US"/>
        </a:p>
      </dgm:t>
    </dgm:pt>
    <dgm:pt modelId="{B6FEC0EC-3BA8-44D9-BB51-C0055E9EC6A4}" type="sibTrans" cxnId="{922CC445-7CD6-4D56-A30C-8BEDEF028F28}">
      <dgm:prSet/>
      <dgm:spPr>
        <a:solidFill>
          <a:schemeClr val="tx1"/>
        </a:solidFill>
      </dgm:spPr>
      <dgm:t>
        <a:bodyPr/>
        <a:lstStyle/>
        <a:p>
          <a:endParaRPr lang="en-US" dirty="0"/>
        </a:p>
      </dgm:t>
    </dgm:pt>
    <dgm:pt modelId="{4E550268-28AE-4294-8F22-0A243C661731}">
      <dgm:prSet phldrT="[Text]" custT="1"/>
      <dgm:spPr>
        <a:solidFill>
          <a:srgbClr val="FFC000"/>
        </a:solidFill>
        <a:ln>
          <a:solidFill>
            <a:schemeClr val="tx1"/>
          </a:solidFill>
        </a:ln>
      </dgm:spPr>
      <dgm:t>
        <a:bodyPr/>
        <a:lstStyle/>
        <a:p>
          <a:r>
            <a:rPr lang="en-US" sz="2400" b="1" u="sng" dirty="0">
              <a:solidFill>
                <a:schemeClr val="tx1"/>
              </a:solidFill>
              <a:latin typeface="Arial" panose="020B0604020202020204" pitchFamily="34" charset="0"/>
              <a:cs typeface="Arial" panose="020B0604020202020204" pitchFamily="34" charset="0"/>
            </a:rPr>
            <a:t>L</a:t>
          </a:r>
          <a:endParaRPr lang="en-US" sz="2400" b="0" dirty="0">
            <a:solidFill>
              <a:schemeClr val="tx1"/>
            </a:solidFill>
            <a:latin typeface="Arial" panose="020B0604020202020204" pitchFamily="34" charset="0"/>
            <a:cs typeface="Arial" panose="020B0604020202020204" pitchFamily="34" charset="0"/>
          </a:endParaRPr>
        </a:p>
      </dgm:t>
    </dgm:pt>
    <dgm:pt modelId="{7ADFD56B-8873-4824-B399-C94FC3E01095}" type="parTrans" cxnId="{6134C344-DC99-40CE-B38C-61068FF4C8E3}">
      <dgm:prSet/>
      <dgm:spPr/>
      <dgm:t>
        <a:bodyPr/>
        <a:lstStyle/>
        <a:p>
          <a:endParaRPr lang="en-US"/>
        </a:p>
      </dgm:t>
    </dgm:pt>
    <dgm:pt modelId="{7C8A6A75-F4AF-43E1-97DB-EB2E3C6ECEFB}" type="sibTrans" cxnId="{6134C344-DC99-40CE-B38C-61068FF4C8E3}">
      <dgm:prSet/>
      <dgm:spPr>
        <a:solidFill>
          <a:schemeClr val="tx1"/>
        </a:solidFill>
      </dgm:spPr>
      <dgm:t>
        <a:bodyPr/>
        <a:lstStyle/>
        <a:p>
          <a:endParaRPr lang="en-US" dirty="0"/>
        </a:p>
      </dgm:t>
    </dgm:pt>
    <dgm:pt modelId="{118C5C69-FF25-40B9-BD54-AFF8068504FC}">
      <dgm:prSet phldrT="[Text]" custT="1"/>
      <dgm:spPr>
        <a:solidFill>
          <a:srgbClr val="0099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endParaRPr lang="en-US" sz="2400" b="0" dirty="0">
            <a:latin typeface="Arial" panose="020B0604020202020204" pitchFamily="34" charset="0"/>
            <a:cs typeface="Arial" panose="020B0604020202020204" pitchFamily="34" charset="0"/>
          </a:endParaRPr>
        </a:p>
      </dgm:t>
    </dgm:pt>
    <dgm:pt modelId="{BB6E95F9-2816-4D6F-8106-78A669A1889D}" type="parTrans" cxnId="{BED358D6-0F2E-48B2-816E-285CBBB75F29}">
      <dgm:prSet/>
      <dgm:spPr/>
      <dgm:t>
        <a:bodyPr/>
        <a:lstStyle/>
        <a:p>
          <a:endParaRPr lang="en-US"/>
        </a:p>
      </dgm:t>
    </dgm:pt>
    <dgm:pt modelId="{66863EB4-3319-4D2A-A938-6F2E715DA1DE}" type="sibTrans" cxnId="{BED358D6-0F2E-48B2-816E-285CBBB75F29}">
      <dgm:prSet/>
      <dgm:spPr>
        <a:solidFill>
          <a:schemeClr val="tx1"/>
        </a:solidFill>
      </dgm:spPr>
      <dgm:t>
        <a:bodyPr/>
        <a:lstStyle/>
        <a:p>
          <a:endParaRPr lang="en-US" dirty="0"/>
        </a:p>
      </dgm:t>
    </dgm:pt>
    <dgm:pt modelId="{8417B712-DD38-4BFC-BB18-FFD9330F1B3C}">
      <dgm:prSet phldrT="[Text]" custT="1"/>
      <dgm:spPr>
        <a:solidFill>
          <a:srgbClr val="0B36A6"/>
        </a:solidFill>
        <a:ln>
          <a:solidFill>
            <a:schemeClr val="tx1"/>
          </a:solidFill>
        </a:ln>
      </dgm:spPr>
      <dgm:t>
        <a:bodyPr/>
        <a:lstStyle/>
        <a:p>
          <a:r>
            <a:rPr lang="en-US" sz="2400" b="1" u="sng" dirty="0">
              <a:latin typeface="Arial" panose="020B0604020202020204" pitchFamily="34" charset="0"/>
              <a:cs typeface="Arial" panose="020B0604020202020204" pitchFamily="34" charset="0"/>
            </a:rPr>
            <a:t>A</a:t>
          </a:r>
          <a:endParaRPr lang="en-US" sz="2400" dirty="0">
            <a:latin typeface="Arial" panose="020B0604020202020204" pitchFamily="34" charset="0"/>
            <a:cs typeface="Arial" panose="020B0604020202020204" pitchFamily="34" charset="0"/>
          </a:endParaRPr>
        </a:p>
      </dgm:t>
    </dgm:pt>
    <dgm:pt modelId="{C55BA304-B46A-4CB3-8C53-D31C278DF0C2}" type="parTrans" cxnId="{57F8B6D4-DAD5-4DA7-A695-FCAAC402606B}">
      <dgm:prSet/>
      <dgm:spPr/>
      <dgm:t>
        <a:bodyPr/>
        <a:lstStyle/>
        <a:p>
          <a:endParaRPr lang="en-US"/>
        </a:p>
      </dgm:t>
    </dgm:pt>
    <dgm:pt modelId="{ECC3D1DE-D2E4-4368-AA74-FD2197D3D357}" type="sibTrans" cxnId="{57F8B6D4-DAD5-4DA7-A695-FCAAC402606B}">
      <dgm:prSet/>
      <dgm:spPr>
        <a:solidFill>
          <a:schemeClr val="tx1"/>
        </a:solidFill>
      </dgm:spPr>
      <dgm:t>
        <a:bodyPr/>
        <a:lstStyle/>
        <a:p>
          <a:endParaRPr lang="en-US" dirty="0"/>
        </a:p>
      </dgm:t>
    </dgm:pt>
    <dgm:pt modelId="{F2C1576F-73A4-4734-AA52-C72B803AAEAB}">
      <dgm:prSet phldrT="[Text]" custT="1"/>
      <dgm:spPr>
        <a:solidFill>
          <a:srgbClr val="7030A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P</a:t>
          </a:r>
          <a:endParaRPr lang="en-US" sz="2400" b="0" dirty="0">
            <a:latin typeface="Arial" panose="020B0604020202020204" pitchFamily="34" charset="0"/>
            <a:cs typeface="Arial" panose="020B0604020202020204" pitchFamily="34" charset="0"/>
          </a:endParaRPr>
        </a:p>
      </dgm:t>
    </dgm:pt>
    <dgm:pt modelId="{ED5532A2-D96F-4833-815C-A393FAE217FB}" type="parTrans" cxnId="{A7C081A6-93E5-499E-A123-1474A40F47A9}">
      <dgm:prSet/>
      <dgm:spPr/>
      <dgm:t>
        <a:bodyPr/>
        <a:lstStyle/>
        <a:p>
          <a:endParaRPr lang="en-US"/>
        </a:p>
      </dgm:t>
    </dgm:pt>
    <dgm:pt modelId="{92FBFC34-7639-4AC2-8EBF-BD9110F8965C}" type="sibTrans" cxnId="{A7C081A6-93E5-499E-A123-1474A40F47A9}">
      <dgm:prSet/>
      <dgm:spPr/>
      <dgm:t>
        <a:bodyPr/>
        <a:lstStyle/>
        <a:p>
          <a:endParaRPr lang="en-US"/>
        </a:p>
      </dgm:t>
    </dgm:pt>
    <dgm:pt modelId="{D4361992-5903-4850-A2B3-ACF6622B4EE4}" type="pres">
      <dgm:prSet presAssocID="{CFC7BCC4-2847-483F-8ACA-ED009968658D}" presName="linearFlow" presStyleCnt="0">
        <dgm:presLayoutVars>
          <dgm:resizeHandles val="exact"/>
        </dgm:presLayoutVars>
      </dgm:prSet>
      <dgm:spPr/>
    </dgm:pt>
    <dgm:pt modelId="{32A8135F-7E78-4F31-B021-8C6A429BB4D1}" type="pres">
      <dgm:prSet presAssocID="{CEC55B69-E658-41A4-B981-4B12DB8719E5}" presName="node" presStyleLbl="node1" presStyleIdx="0" presStyleCnt="5">
        <dgm:presLayoutVars>
          <dgm:bulletEnabled val="1"/>
        </dgm:presLayoutVars>
      </dgm:prSet>
      <dgm:spPr/>
    </dgm:pt>
    <dgm:pt modelId="{15E0487A-AB1E-46CD-BDA9-90E0BD10A324}" type="pres">
      <dgm:prSet presAssocID="{B6FEC0EC-3BA8-44D9-BB51-C0055E9EC6A4}" presName="sibTrans" presStyleLbl="sibTrans2D1" presStyleIdx="0" presStyleCnt="4"/>
      <dgm:spPr/>
    </dgm:pt>
    <dgm:pt modelId="{231AAA02-4E26-45C3-AA56-E4D737346724}" type="pres">
      <dgm:prSet presAssocID="{B6FEC0EC-3BA8-44D9-BB51-C0055E9EC6A4}" presName="connectorText" presStyleLbl="sibTrans2D1" presStyleIdx="0" presStyleCnt="4"/>
      <dgm:spPr/>
    </dgm:pt>
    <dgm:pt modelId="{EC4ABC1B-6F1B-4874-B2BB-B29D5A21D087}" type="pres">
      <dgm:prSet presAssocID="{4E550268-28AE-4294-8F22-0A243C661731}" presName="node" presStyleLbl="node1" presStyleIdx="1" presStyleCnt="5">
        <dgm:presLayoutVars>
          <dgm:bulletEnabled val="1"/>
        </dgm:presLayoutVars>
      </dgm:prSet>
      <dgm:spPr/>
    </dgm:pt>
    <dgm:pt modelId="{05B763F5-381C-4400-971E-1CFC95232C6C}" type="pres">
      <dgm:prSet presAssocID="{7C8A6A75-F4AF-43E1-97DB-EB2E3C6ECEFB}" presName="sibTrans" presStyleLbl="sibTrans2D1" presStyleIdx="1" presStyleCnt="4"/>
      <dgm:spPr/>
    </dgm:pt>
    <dgm:pt modelId="{B1914B1A-2F88-4389-A9E2-24526F228582}" type="pres">
      <dgm:prSet presAssocID="{7C8A6A75-F4AF-43E1-97DB-EB2E3C6ECEFB}" presName="connectorText" presStyleLbl="sibTrans2D1" presStyleIdx="1" presStyleCnt="4"/>
      <dgm:spPr/>
    </dgm:pt>
    <dgm:pt modelId="{BC504F50-74A0-4B40-B707-42AB03CF6171}" type="pres">
      <dgm:prSet presAssocID="{118C5C69-FF25-40B9-BD54-AFF8068504FC}" presName="node" presStyleLbl="node1" presStyleIdx="2" presStyleCnt="5">
        <dgm:presLayoutVars>
          <dgm:bulletEnabled val="1"/>
        </dgm:presLayoutVars>
      </dgm:prSet>
      <dgm:spPr/>
    </dgm:pt>
    <dgm:pt modelId="{DC68F919-F36A-412F-AA3E-C03E04FE51FC}" type="pres">
      <dgm:prSet presAssocID="{66863EB4-3319-4D2A-A938-6F2E715DA1DE}" presName="sibTrans" presStyleLbl="sibTrans2D1" presStyleIdx="2" presStyleCnt="4"/>
      <dgm:spPr/>
    </dgm:pt>
    <dgm:pt modelId="{B0E85A5F-5FD8-40FB-B462-C18742454923}" type="pres">
      <dgm:prSet presAssocID="{66863EB4-3319-4D2A-A938-6F2E715DA1DE}" presName="connectorText" presStyleLbl="sibTrans2D1" presStyleIdx="2" presStyleCnt="4"/>
      <dgm:spPr/>
    </dgm:pt>
    <dgm:pt modelId="{9B3C065F-5258-4251-8A43-CCC61FB7D355}" type="pres">
      <dgm:prSet presAssocID="{8417B712-DD38-4BFC-BB18-FFD9330F1B3C}" presName="node" presStyleLbl="node1" presStyleIdx="3" presStyleCnt="5">
        <dgm:presLayoutVars>
          <dgm:bulletEnabled val="1"/>
        </dgm:presLayoutVars>
      </dgm:prSet>
      <dgm:spPr/>
    </dgm:pt>
    <dgm:pt modelId="{B3FECBD5-9340-4FFE-A78A-F206C5EF592C}" type="pres">
      <dgm:prSet presAssocID="{ECC3D1DE-D2E4-4368-AA74-FD2197D3D357}" presName="sibTrans" presStyleLbl="sibTrans2D1" presStyleIdx="3" presStyleCnt="4"/>
      <dgm:spPr/>
    </dgm:pt>
    <dgm:pt modelId="{204702A5-DC98-4584-A404-9C61078FDAA9}" type="pres">
      <dgm:prSet presAssocID="{ECC3D1DE-D2E4-4368-AA74-FD2197D3D357}" presName="connectorText" presStyleLbl="sibTrans2D1" presStyleIdx="3" presStyleCnt="4"/>
      <dgm:spPr/>
    </dgm:pt>
    <dgm:pt modelId="{54631473-14DE-4E11-803A-3ED189C9B311}" type="pres">
      <dgm:prSet presAssocID="{F2C1576F-73A4-4734-AA52-C72B803AAEAB}" presName="node" presStyleLbl="node1" presStyleIdx="4" presStyleCnt="5">
        <dgm:presLayoutVars>
          <dgm:bulletEnabled val="1"/>
        </dgm:presLayoutVars>
      </dgm:prSet>
      <dgm:spPr/>
    </dgm:pt>
  </dgm:ptLst>
  <dgm:cxnLst>
    <dgm:cxn modelId="{CD9D0E11-137B-49AB-BEDA-D8C261C0223E}" type="presOf" srcId="{B6FEC0EC-3BA8-44D9-BB51-C0055E9EC6A4}" destId="{15E0487A-AB1E-46CD-BDA9-90E0BD10A324}" srcOrd="0" destOrd="0" presId="urn:microsoft.com/office/officeart/2005/8/layout/process2"/>
    <dgm:cxn modelId="{4B437B32-249E-42AE-A6C5-333B30A50A75}" type="presOf" srcId="{7C8A6A75-F4AF-43E1-97DB-EB2E3C6ECEFB}" destId="{05B763F5-381C-4400-971E-1CFC95232C6C}" srcOrd="0" destOrd="0" presId="urn:microsoft.com/office/officeart/2005/8/layout/process2"/>
    <dgm:cxn modelId="{FA718F3F-1ADD-4CB1-A9EF-271A12AAC96B}" type="presOf" srcId="{8417B712-DD38-4BFC-BB18-FFD9330F1B3C}" destId="{9B3C065F-5258-4251-8A43-CCC61FB7D355}" srcOrd="0" destOrd="0" presId="urn:microsoft.com/office/officeart/2005/8/layout/process2"/>
    <dgm:cxn modelId="{6134C344-DC99-40CE-B38C-61068FF4C8E3}" srcId="{CFC7BCC4-2847-483F-8ACA-ED009968658D}" destId="{4E550268-28AE-4294-8F22-0A243C661731}" srcOrd="1" destOrd="0" parTransId="{7ADFD56B-8873-4824-B399-C94FC3E01095}" sibTransId="{7C8A6A75-F4AF-43E1-97DB-EB2E3C6ECEFB}"/>
    <dgm:cxn modelId="{922CC445-7CD6-4D56-A30C-8BEDEF028F28}" srcId="{CFC7BCC4-2847-483F-8ACA-ED009968658D}" destId="{CEC55B69-E658-41A4-B981-4B12DB8719E5}" srcOrd="0" destOrd="0" parTransId="{D0F277E5-E1B4-4158-A8B5-D47C9D989017}" sibTransId="{B6FEC0EC-3BA8-44D9-BB51-C0055E9EC6A4}"/>
    <dgm:cxn modelId="{FBF65348-E45D-4DDF-B3F1-1FEB4E5289FB}" type="presOf" srcId="{ECC3D1DE-D2E4-4368-AA74-FD2197D3D357}" destId="{204702A5-DC98-4584-A404-9C61078FDAA9}" srcOrd="1" destOrd="0" presId="urn:microsoft.com/office/officeart/2005/8/layout/process2"/>
    <dgm:cxn modelId="{7472B150-EF8A-49BB-9739-8AC1CDE86AB0}" type="presOf" srcId="{F2C1576F-73A4-4734-AA52-C72B803AAEAB}" destId="{54631473-14DE-4E11-803A-3ED189C9B311}" srcOrd="0" destOrd="0" presId="urn:microsoft.com/office/officeart/2005/8/layout/process2"/>
    <dgm:cxn modelId="{E9F9C95F-0735-4360-AF78-8328E48B1BF5}" type="presOf" srcId="{ECC3D1DE-D2E4-4368-AA74-FD2197D3D357}" destId="{B3FECBD5-9340-4FFE-A78A-F206C5EF592C}" srcOrd="0" destOrd="0" presId="urn:microsoft.com/office/officeart/2005/8/layout/process2"/>
    <dgm:cxn modelId="{F75A6A67-431E-46B5-BE8D-81293E2F64EC}" type="presOf" srcId="{66863EB4-3319-4D2A-A938-6F2E715DA1DE}" destId="{B0E85A5F-5FD8-40FB-B462-C18742454923}" srcOrd="1" destOrd="0" presId="urn:microsoft.com/office/officeart/2005/8/layout/process2"/>
    <dgm:cxn modelId="{D5E25079-0C38-45FB-8771-A6253707F176}" type="presOf" srcId="{118C5C69-FF25-40B9-BD54-AFF8068504FC}" destId="{BC504F50-74A0-4B40-B707-42AB03CF6171}" srcOrd="0" destOrd="0" presId="urn:microsoft.com/office/officeart/2005/8/layout/process2"/>
    <dgm:cxn modelId="{4FA09E8A-3155-411A-A813-0829AEBD8AAF}" type="presOf" srcId="{B6FEC0EC-3BA8-44D9-BB51-C0055E9EC6A4}" destId="{231AAA02-4E26-45C3-AA56-E4D737346724}" srcOrd="1" destOrd="0" presId="urn:microsoft.com/office/officeart/2005/8/layout/process2"/>
    <dgm:cxn modelId="{BCC2A9A3-151A-46BC-97CE-CB077C9FD31C}" type="presOf" srcId="{CFC7BCC4-2847-483F-8ACA-ED009968658D}" destId="{D4361992-5903-4850-A2B3-ACF6622B4EE4}" srcOrd="0" destOrd="0" presId="urn:microsoft.com/office/officeart/2005/8/layout/process2"/>
    <dgm:cxn modelId="{A7C081A6-93E5-499E-A123-1474A40F47A9}" srcId="{CFC7BCC4-2847-483F-8ACA-ED009968658D}" destId="{F2C1576F-73A4-4734-AA52-C72B803AAEAB}" srcOrd="4" destOrd="0" parTransId="{ED5532A2-D96F-4833-815C-A393FAE217FB}" sibTransId="{92FBFC34-7639-4AC2-8EBF-BD9110F8965C}"/>
    <dgm:cxn modelId="{E27789A8-A90F-49E1-9123-2F4CD16EFADD}" type="presOf" srcId="{7C8A6A75-F4AF-43E1-97DB-EB2E3C6ECEFB}" destId="{B1914B1A-2F88-4389-A9E2-24526F228582}" srcOrd="1" destOrd="0" presId="urn:microsoft.com/office/officeart/2005/8/layout/process2"/>
    <dgm:cxn modelId="{2FB787B7-1BBC-45F5-8E60-44B73CADF1A6}" type="presOf" srcId="{66863EB4-3319-4D2A-A938-6F2E715DA1DE}" destId="{DC68F919-F36A-412F-AA3E-C03E04FE51FC}" srcOrd="0" destOrd="0" presId="urn:microsoft.com/office/officeart/2005/8/layout/process2"/>
    <dgm:cxn modelId="{57F8B6D4-DAD5-4DA7-A695-FCAAC402606B}" srcId="{CFC7BCC4-2847-483F-8ACA-ED009968658D}" destId="{8417B712-DD38-4BFC-BB18-FFD9330F1B3C}" srcOrd="3" destOrd="0" parTransId="{C55BA304-B46A-4CB3-8C53-D31C278DF0C2}" sibTransId="{ECC3D1DE-D2E4-4368-AA74-FD2197D3D357}"/>
    <dgm:cxn modelId="{BED358D6-0F2E-48B2-816E-285CBBB75F29}" srcId="{CFC7BCC4-2847-483F-8ACA-ED009968658D}" destId="{118C5C69-FF25-40B9-BD54-AFF8068504FC}" srcOrd="2" destOrd="0" parTransId="{BB6E95F9-2816-4D6F-8106-78A669A1889D}" sibTransId="{66863EB4-3319-4D2A-A938-6F2E715DA1DE}"/>
    <dgm:cxn modelId="{B9CD38DD-D2CC-4159-A91F-2A6DEA83D01E}" type="presOf" srcId="{4E550268-28AE-4294-8F22-0A243C661731}" destId="{EC4ABC1B-6F1B-4874-B2BB-B29D5A21D087}" srcOrd="0" destOrd="0" presId="urn:microsoft.com/office/officeart/2005/8/layout/process2"/>
    <dgm:cxn modelId="{A93B07E3-C143-4EF7-9FB4-7884E2724DB6}" type="presOf" srcId="{CEC55B69-E658-41A4-B981-4B12DB8719E5}" destId="{32A8135F-7E78-4F31-B021-8C6A429BB4D1}" srcOrd="0" destOrd="0" presId="urn:microsoft.com/office/officeart/2005/8/layout/process2"/>
    <dgm:cxn modelId="{4F41DB72-EF4E-4418-BDEF-81A662EE58B8}" type="presParOf" srcId="{D4361992-5903-4850-A2B3-ACF6622B4EE4}" destId="{32A8135F-7E78-4F31-B021-8C6A429BB4D1}" srcOrd="0" destOrd="0" presId="urn:microsoft.com/office/officeart/2005/8/layout/process2"/>
    <dgm:cxn modelId="{A22F6482-D468-453D-8ED1-CD773243478A}" type="presParOf" srcId="{D4361992-5903-4850-A2B3-ACF6622B4EE4}" destId="{15E0487A-AB1E-46CD-BDA9-90E0BD10A324}" srcOrd="1" destOrd="0" presId="urn:microsoft.com/office/officeart/2005/8/layout/process2"/>
    <dgm:cxn modelId="{8E650AB8-BEEE-45B9-8C85-327F6CD3E44A}" type="presParOf" srcId="{15E0487A-AB1E-46CD-BDA9-90E0BD10A324}" destId="{231AAA02-4E26-45C3-AA56-E4D737346724}" srcOrd="0" destOrd="0" presId="urn:microsoft.com/office/officeart/2005/8/layout/process2"/>
    <dgm:cxn modelId="{CAE12B09-A2EB-41D9-8BE6-31D407F6AB00}" type="presParOf" srcId="{D4361992-5903-4850-A2B3-ACF6622B4EE4}" destId="{EC4ABC1B-6F1B-4874-B2BB-B29D5A21D087}" srcOrd="2" destOrd="0" presId="urn:microsoft.com/office/officeart/2005/8/layout/process2"/>
    <dgm:cxn modelId="{379090E8-ED28-4317-A946-032A50F66D68}" type="presParOf" srcId="{D4361992-5903-4850-A2B3-ACF6622B4EE4}" destId="{05B763F5-381C-4400-971E-1CFC95232C6C}" srcOrd="3" destOrd="0" presId="urn:microsoft.com/office/officeart/2005/8/layout/process2"/>
    <dgm:cxn modelId="{DD9A6764-451D-4F6F-8A72-B8D48A2FCDD6}" type="presParOf" srcId="{05B763F5-381C-4400-971E-1CFC95232C6C}" destId="{B1914B1A-2F88-4389-A9E2-24526F228582}" srcOrd="0" destOrd="0" presId="urn:microsoft.com/office/officeart/2005/8/layout/process2"/>
    <dgm:cxn modelId="{365BC13E-25DD-4DDF-B5A2-4CADA0257C0A}" type="presParOf" srcId="{D4361992-5903-4850-A2B3-ACF6622B4EE4}" destId="{BC504F50-74A0-4B40-B707-42AB03CF6171}" srcOrd="4" destOrd="0" presId="urn:microsoft.com/office/officeart/2005/8/layout/process2"/>
    <dgm:cxn modelId="{89093761-334C-477B-8968-8D7F7039C53F}" type="presParOf" srcId="{D4361992-5903-4850-A2B3-ACF6622B4EE4}" destId="{DC68F919-F36A-412F-AA3E-C03E04FE51FC}" srcOrd="5" destOrd="0" presId="urn:microsoft.com/office/officeart/2005/8/layout/process2"/>
    <dgm:cxn modelId="{1DF221CF-C559-42CE-9C45-F12ADA9004EF}" type="presParOf" srcId="{DC68F919-F36A-412F-AA3E-C03E04FE51FC}" destId="{B0E85A5F-5FD8-40FB-B462-C18742454923}" srcOrd="0" destOrd="0" presId="urn:microsoft.com/office/officeart/2005/8/layout/process2"/>
    <dgm:cxn modelId="{97439F2E-3786-4711-BB1C-D498455C1D1F}" type="presParOf" srcId="{D4361992-5903-4850-A2B3-ACF6622B4EE4}" destId="{9B3C065F-5258-4251-8A43-CCC61FB7D355}" srcOrd="6" destOrd="0" presId="urn:microsoft.com/office/officeart/2005/8/layout/process2"/>
    <dgm:cxn modelId="{9A6E8B33-FE89-43E2-9B18-F444B4B2FC56}" type="presParOf" srcId="{D4361992-5903-4850-A2B3-ACF6622B4EE4}" destId="{B3FECBD5-9340-4FFE-A78A-F206C5EF592C}" srcOrd="7" destOrd="0" presId="urn:microsoft.com/office/officeart/2005/8/layout/process2"/>
    <dgm:cxn modelId="{15856755-F3E1-4BFF-A9A6-0270BF4ED0A6}" type="presParOf" srcId="{B3FECBD5-9340-4FFE-A78A-F206C5EF592C}" destId="{204702A5-DC98-4584-A404-9C61078FDAA9}" srcOrd="0" destOrd="0" presId="urn:microsoft.com/office/officeart/2005/8/layout/process2"/>
    <dgm:cxn modelId="{B9E9D24E-21AF-4015-AC30-3D37681451E0}" type="presParOf" srcId="{D4361992-5903-4850-A2B3-ACF6622B4EE4}" destId="{54631473-14DE-4E11-803A-3ED189C9B311}" srcOrd="8"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FC7BCC4-2847-483F-8ACA-ED009968658D}" type="doc">
      <dgm:prSet loTypeId="urn:microsoft.com/office/officeart/2005/8/layout/process2" loCatId="process" qsTypeId="urn:microsoft.com/office/officeart/2005/8/quickstyle/simple1" qsCatId="simple" csTypeId="urn:microsoft.com/office/officeart/2005/8/colors/colorful1" csCatId="colorful" phldr="1"/>
      <dgm:spPr/>
    </dgm:pt>
    <dgm:pt modelId="{CEC55B69-E658-41A4-B981-4B12DB8719E5}">
      <dgm:prSet phldrT="[Text]" custT="1"/>
      <dgm:spPr>
        <a:solidFill>
          <a:srgbClr val="FF00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endParaRPr lang="en-US" sz="2400" b="0" dirty="0">
            <a:latin typeface="Arial" panose="020B0604020202020204" pitchFamily="34" charset="0"/>
            <a:cs typeface="Arial" panose="020B0604020202020204" pitchFamily="34" charset="0"/>
          </a:endParaRPr>
        </a:p>
      </dgm:t>
    </dgm:pt>
    <dgm:pt modelId="{D0F277E5-E1B4-4158-A8B5-D47C9D989017}" type="parTrans" cxnId="{922CC445-7CD6-4D56-A30C-8BEDEF028F28}">
      <dgm:prSet/>
      <dgm:spPr/>
      <dgm:t>
        <a:bodyPr/>
        <a:lstStyle/>
        <a:p>
          <a:endParaRPr lang="en-US"/>
        </a:p>
      </dgm:t>
    </dgm:pt>
    <dgm:pt modelId="{B6FEC0EC-3BA8-44D9-BB51-C0055E9EC6A4}" type="sibTrans" cxnId="{922CC445-7CD6-4D56-A30C-8BEDEF028F28}">
      <dgm:prSet/>
      <dgm:spPr>
        <a:solidFill>
          <a:schemeClr val="tx1"/>
        </a:solidFill>
      </dgm:spPr>
      <dgm:t>
        <a:bodyPr/>
        <a:lstStyle/>
        <a:p>
          <a:endParaRPr lang="en-US" dirty="0"/>
        </a:p>
      </dgm:t>
    </dgm:pt>
    <dgm:pt modelId="{4E550268-28AE-4294-8F22-0A243C661731}">
      <dgm:prSet phldrT="[Text]" custT="1"/>
      <dgm:spPr>
        <a:solidFill>
          <a:srgbClr val="FFC000"/>
        </a:solidFill>
        <a:ln>
          <a:solidFill>
            <a:schemeClr val="tx1"/>
          </a:solidFill>
        </a:ln>
      </dgm:spPr>
      <dgm:t>
        <a:bodyPr/>
        <a:lstStyle/>
        <a:p>
          <a:r>
            <a:rPr lang="en-US" sz="2400" b="1" u="sng" dirty="0">
              <a:solidFill>
                <a:schemeClr val="tx1"/>
              </a:solidFill>
              <a:latin typeface="Arial" panose="020B0604020202020204" pitchFamily="34" charset="0"/>
              <a:cs typeface="Arial" panose="020B0604020202020204" pitchFamily="34" charset="0"/>
            </a:rPr>
            <a:t>L</a:t>
          </a:r>
          <a:r>
            <a:rPr lang="en-US" sz="2400" b="0" dirty="0">
              <a:solidFill>
                <a:schemeClr val="tx1"/>
              </a:solidFill>
              <a:latin typeface="Arial" panose="020B0604020202020204" pitchFamily="34" charset="0"/>
              <a:cs typeface="Arial" panose="020B0604020202020204" pitchFamily="34" charset="0"/>
            </a:rPr>
            <a:t>isten</a:t>
          </a:r>
        </a:p>
      </dgm:t>
    </dgm:pt>
    <dgm:pt modelId="{7ADFD56B-8873-4824-B399-C94FC3E01095}" type="parTrans" cxnId="{6134C344-DC99-40CE-B38C-61068FF4C8E3}">
      <dgm:prSet/>
      <dgm:spPr/>
      <dgm:t>
        <a:bodyPr/>
        <a:lstStyle/>
        <a:p>
          <a:endParaRPr lang="en-US"/>
        </a:p>
      </dgm:t>
    </dgm:pt>
    <dgm:pt modelId="{7C8A6A75-F4AF-43E1-97DB-EB2E3C6ECEFB}" type="sibTrans" cxnId="{6134C344-DC99-40CE-B38C-61068FF4C8E3}">
      <dgm:prSet/>
      <dgm:spPr>
        <a:solidFill>
          <a:schemeClr val="tx1"/>
        </a:solidFill>
      </dgm:spPr>
      <dgm:t>
        <a:bodyPr/>
        <a:lstStyle/>
        <a:p>
          <a:endParaRPr lang="en-US" dirty="0"/>
        </a:p>
      </dgm:t>
    </dgm:pt>
    <dgm:pt modelId="{118C5C69-FF25-40B9-BD54-AFF8068504FC}">
      <dgm:prSet phldrT="[Text]" custT="1"/>
      <dgm:spPr>
        <a:solidFill>
          <a:srgbClr val="0099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endParaRPr lang="en-US" sz="2400" b="0" dirty="0">
            <a:latin typeface="Arial" panose="020B0604020202020204" pitchFamily="34" charset="0"/>
            <a:cs typeface="Arial" panose="020B0604020202020204" pitchFamily="34" charset="0"/>
          </a:endParaRPr>
        </a:p>
      </dgm:t>
    </dgm:pt>
    <dgm:pt modelId="{BB6E95F9-2816-4D6F-8106-78A669A1889D}" type="parTrans" cxnId="{BED358D6-0F2E-48B2-816E-285CBBB75F29}">
      <dgm:prSet/>
      <dgm:spPr/>
      <dgm:t>
        <a:bodyPr/>
        <a:lstStyle/>
        <a:p>
          <a:endParaRPr lang="en-US"/>
        </a:p>
      </dgm:t>
    </dgm:pt>
    <dgm:pt modelId="{66863EB4-3319-4D2A-A938-6F2E715DA1DE}" type="sibTrans" cxnId="{BED358D6-0F2E-48B2-816E-285CBBB75F29}">
      <dgm:prSet/>
      <dgm:spPr>
        <a:solidFill>
          <a:schemeClr val="tx1"/>
        </a:solidFill>
      </dgm:spPr>
      <dgm:t>
        <a:bodyPr/>
        <a:lstStyle/>
        <a:p>
          <a:endParaRPr lang="en-US" dirty="0"/>
        </a:p>
      </dgm:t>
    </dgm:pt>
    <dgm:pt modelId="{8417B712-DD38-4BFC-BB18-FFD9330F1B3C}">
      <dgm:prSet phldrT="[Text]" custT="1"/>
      <dgm:spPr>
        <a:solidFill>
          <a:srgbClr val="0B36A6"/>
        </a:solidFill>
        <a:ln>
          <a:solidFill>
            <a:schemeClr val="tx1"/>
          </a:solidFill>
        </a:ln>
      </dgm:spPr>
      <dgm:t>
        <a:bodyPr/>
        <a:lstStyle/>
        <a:p>
          <a:r>
            <a:rPr lang="en-US" sz="2400" b="1" u="sng" dirty="0">
              <a:latin typeface="Arial" panose="020B0604020202020204" pitchFamily="34" charset="0"/>
              <a:cs typeface="Arial" panose="020B0604020202020204" pitchFamily="34" charset="0"/>
            </a:rPr>
            <a:t>A</a:t>
          </a:r>
          <a:endParaRPr lang="en-US" sz="2400" dirty="0">
            <a:latin typeface="Arial" panose="020B0604020202020204" pitchFamily="34" charset="0"/>
            <a:cs typeface="Arial" panose="020B0604020202020204" pitchFamily="34" charset="0"/>
          </a:endParaRPr>
        </a:p>
      </dgm:t>
    </dgm:pt>
    <dgm:pt modelId="{C55BA304-B46A-4CB3-8C53-D31C278DF0C2}" type="parTrans" cxnId="{57F8B6D4-DAD5-4DA7-A695-FCAAC402606B}">
      <dgm:prSet/>
      <dgm:spPr/>
      <dgm:t>
        <a:bodyPr/>
        <a:lstStyle/>
        <a:p>
          <a:endParaRPr lang="en-US"/>
        </a:p>
      </dgm:t>
    </dgm:pt>
    <dgm:pt modelId="{ECC3D1DE-D2E4-4368-AA74-FD2197D3D357}" type="sibTrans" cxnId="{57F8B6D4-DAD5-4DA7-A695-FCAAC402606B}">
      <dgm:prSet/>
      <dgm:spPr>
        <a:solidFill>
          <a:schemeClr val="tx1"/>
        </a:solidFill>
      </dgm:spPr>
      <dgm:t>
        <a:bodyPr/>
        <a:lstStyle/>
        <a:p>
          <a:endParaRPr lang="en-US" dirty="0"/>
        </a:p>
      </dgm:t>
    </dgm:pt>
    <dgm:pt modelId="{F2C1576F-73A4-4734-AA52-C72B803AAEAB}">
      <dgm:prSet phldrT="[Text]" custT="1"/>
      <dgm:spPr>
        <a:solidFill>
          <a:srgbClr val="7030A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P</a:t>
          </a:r>
          <a:endParaRPr lang="en-US" sz="2400" b="0" dirty="0">
            <a:latin typeface="Arial" panose="020B0604020202020204" pitchFamily="34" charset="0"/>
            <a:cs typeface="Arial" panose="020B0604020202020204" pitchFamily="34" charset="0"/>
          </a:endParaRPr>
        </a:p>
      </dgm:t>
    </dgm:pt>
    <dgm:pt modelId="{ED5532A2-D96F-4833-815C-A393FAE217FB}" type="parTrans" cxnId="{A7C081A6-93E5-499E-A123-1474A40F47A9}">
      <dgm:prSet/>
      <dgm:spPr/>
      <dgm:t>
        <a:bodyPr/>
        <a:lstStyle/>
        <a:p>
          <a:endParaRPr lang="en-US"/>
        </a:p>
      </dgm:t>
    </dgm:pt>
    <dgm:pt modelId="{92FBFC34-7639-4AC2-8EBF-BD9110F8965C}" type="sibTrans" cxnId="{A7C081A6-93E5-499E-A123-1474A40F47A9}">
      <dgm:prSet/>
      <dgm:spPr/>
      <dgm:t>
        <a:bodyPr/>
        <a:lstStyle/>
        <a:p>
          <a:endParaRPr lang="en-US"/>
        </a:p>
      </dgm:t>
    </dgm:pt>
    <dgm:pt modelId="{D4361992-5903-4850-A2B3-ACF6622B4EE4}" type="pres">
      <dgm:prSet presAssocID="{CFC7BCC4-2847-483F-8ACA-ED009968658D}" presName="linearFlow" presStyleCnt="0">
        <dgm:presLayoutVars>
          <dgm:resizeHandles val="exact"/>
        </dgm:presLayoutVars>
      </dgm:prSet>
      <dgm:spPr/>
    </dgm:pt>
    <dgm:pt modelId="{32A8135F-7E78-4F31-B021-8C6A429BB4D1}" type="pres">
      <dgm:prSet presAssocID="{CEC55B69-E658-41A4-B981-4B12DB8719E5}" presName="node" presStyleLbl="node1" presStyleIdx="0" presStyleCnt="5">
        <dgm:presLayoutVars>
          <dgm:bulletEnabled val="1"/>
        </dgm:presLayoutVars>
      </dgm:prSet>
      <dgm:spPr/>
    </dgm:pt>
    <dgm:pt modelId="{15E0487A-AB1E-46CD-BDA9-90E0BD10A324}" type="pres">
      <dgm:prSet presAssocID="{B6FEC0EC-3BA8-44D9-BB51-C0055E9EC6A4}" presName="sibTrans" presStyleLbl="sibTrans2D1" presStyleIdx="0" presStyleCnt="4"/>
      <dgm:spPr/>
    </dgm:pt>
    <dgm:pt modelId="{231AAA02-4E26-45C3-AA56-E4D737346724}" type="pres">
      <dgm:prSet presAssocID="{B6FEC0EC-3BA8-44D9-BB51-C0055E9EC6A4}" presName="connectorText" presStyleLbl="sibTrans2D1" presStyleIdx="0" presStyleCnt="4"/>
      <dgm:spPr/>
    </dgm:pt>
    <dgm:pt modelId="{EC4ABC1B-6F1B-4874-B2BB-B29D5A21D087}" type="pres">
      <dgm:prSet presAssocID="{4E550268-28AE-4294-8F22-0A243C661731}" presName="node" presStyleLbl="node1" presStyleIdx="1" presStyleCnt="5">
        <dgm:presLayoutVars>
          <dgm:bulletEnabled val="1"/>
        </dgm:presLayoutVars>
      </dgm:prSet>
      <dgm:spPr/>
    </dgm:pt>
    <dgm:pt modelId="{05B763F5-381C-4400-971E-1CFC95232C6C}" type="pres">
      <dgm:prSet presAssocID="{7C8A6A75-F4AF-43E1-97DB-EB2E3C6ECEFB}" presName="sibTrans" presStyleLbl="sibTrans2D1" presStyleIdx="1" presStyleCnt="4"/>
      <dgm:spPr/>
    </dgm:pt>
    <dgm:pt modelId="{B1914B1A-2F88-4389-A9E2-24526F228582}" type="pres">
      <dgm:prSet presAssocID="{7C8A6A75-F4AF-43E1-97DB-EB2E3C6ECEFB}" presName="connectorText" presStyleLbl="sibTrans2D1" presStyleIdx="1" presStyleCnt="4"/>
      <dgm:spPr/>
    </dgm:pt>
    <dgm:pt modelId="{BC504F50-74A0-4B40-B707-42AB03CF6171}" type="pres">
      <dgm:prSet presAssocID="{118C5C69-FF25-40B9-BD54-AFF8068504FC}" presName="node" presStyleLbl="node1" presStyleIdx="2" presStyleCnt="5">
        <dgm:presLayoutVars>
          <dgm:bulletEnabled val="1"/>
        </dgm:presLayoutVars>
      </dgm:prSet>
      <dgm:spPr/>
    </dgm:pt>
    <dgm:pt modelId="{DC68F919-F36A-412F-AA3E-C03E04FE51FC}" type="pres">
      <dgm:prSet presAssocID="{66863EB4-3319-4D2A-A938-6F2E715DA1DE}" presName="sibTrans" presStyleLbl="sibTrans2D1" presStyleIdx="2" presStyleCnt="4"/>
      <dgm:spPr/>
    </dgm:pt>
    <dgm:pt modelId="{B0E85A5F-5FD8-40FB-B462-C18742454923}" type="pres">
      <dgm:prSet presAssocID="{66863EB4-3319-4D2A-A938-6F2E715DA1DE}" presName="connectorText" presStyleLbl="sibTrans2D1" presStyleIdx="2" presStyleCnt="4"/>
      <dgm:spPr/>
    </dgm:pt>
    <dgm:pt modelId="{9B3C065F-5258-4251-8A43-CCC61FB7D355}" type="pres">
      <dgm:prSet presAssocID="{8417B712-DD38-4BFC-BB18-FFD9330F1B3C}" presName="node" presStyleLbl="node1" presStyleIdx="3" presStyleCnt="5">
        <dgm:presLayoutVars>
          <dgm:bulletEnabled val="1"/>
        </dgm:presLayoutVars>
      </dgm:prSet>
      <dgm:spPr/>
    </dgm:pt>
    <dgm:pt modelId="{B3FECBD5-9340-4FFE-A78A-F206C5EF592C}" type="pres">
      <dgm:prSet presAssocID="{ECC3D1DE-D2E4-4368-AA74-FD2197D3D357}" presName="sibTrans" presStyleLbl="sibTrans2D1" presStyleIdx="3" presStyleCnt="4"/>
      <dgm:spPr/>
    </dgm:pt>
    <dgm:pt modelId="{204702A5-DC98-4584-A404-9C61078FDAA9}" type="pres">
      <dgm:prSet presAssocID="{ECC3D1DE-D2E4-4368-AA74-FD2197D3D357}" presName="connectorText" presStyleLbl="sibTrans2D1" presStyleIdx="3" presStyleCnt="4"/>
      <dgm:spPr/>
    </dgm:pt>
    <dgm:pt modelId="{54631473-14DE-4E11-803A-3ED189C9B311}" type="pres">
      <dgm:prSet presAssocID="{F2C1576F-73A4-4734-AA52-C72B803AAEAB}" presName="node" presStyleLbl="node1" presStyleIdx="4" presStyleCnt="5">
        <dgm:presLayoutVars>
          <dgm:bulletEnabled val="1"/>
        </dgm:presLayoutVars>
      </dgm:prSet>
      <dgm:spPr/>
    </dgm:pt>
  </dgm:ptLst>
  <dgm:cxnLst>
    <dgm:cxn modelId="{CD9D0E11-137B-49AB-BEDA-D8C261C0223E}" type="presOf" srcId="{B6FEC0EC-3BA8-44D9-BB51-C0055E9EC6A4}" destId="{15E0487A-AB1E-46CD-BDA9-90E0BD10A324}" srcOrd="0" destOrd="0" presId="urn:microsoft.com/office/officeart/2005/8/layout/process2"/>
    <dgm:cxn modelId="{4B437B32-249E-42AE-A6C5-333B30A50A75}" type="presOf" srcId="{7C8A6A75-F4AF-43E1-97DB-EB2E3C6ECEFB}" destId="{05B763F5-381C-4400-971E-1CFC95232C6C}" srcOrd="0" destOrd="0" presId="urn:microsoft.com/office/officeart/2005/8/layout/process2"/>
    <dgm:cxn modelId="{FA718F3F-1ADD-4CB1-A9EF-271A12AAC96B}" type="presOf" srcId="{8417B712-DD38-4BFC-BB18-FFD9330F1B3C}" destId="{9B3C065F-5258-4251-8A43-CCC61FB7D355}" srcOrd="0" destOrd="0" presId="urn:microsoft.com/office/officeart/2005/8/layout/process2"/>
    <dgm:cxn modelId="{6134C344-DC99-40CE-B38C-61068FF4C8E3}" srcId="{CFC7BCC4-2847-483F-8ACA-ED009968658D}" destId="{4E550268-28AE-4294-8F22-0A243C661731}" srcOrd="1" destOrd="0" parTransId="{7ADFD56B-8873-4824-B399-C94FC3E01095}" sibTransId="{7C8A6A75-F4AF-43E1-97DB-EB2E3C6ECEFB}"/>
    <dgm:cxn modelId="{922CC445-7CD6-4D56-A30C-8BEDEF028F28}" srcId="{CFC7BCC4-2847-483F-8ACA-ED009968658D}" destId="{CEC55B69-E658-41A4-B981-4B12DB8719E5}" srcOrd="0" destOrd="0" parTransId="{D0F277E5-E1B4-4158-A8B5-D47C9D989017}" sibTransId="{B6FEC0EC-3BA8-44D9-BB51-C0055E9EC6A4}"/>
    <dgm:cxn modelId="{FBF65348-E45D-4DDF-B3F1-1FEB4E5289FB}" type="presOf" srcId="{ECC3D1DE-D2E4-4368-AA74-FD2197D3D357}" destId="{204702A5-DC98-4584-A404-9C61078FDAA9}" srcOrd="1" destOrd="0" presId="urn:microsoft.com/office/officeart/2005/8/layout/process2"/>
    <dgm:cxn modelId="{7472B150-EF8A-49BB-9739-8AC1CDE86AB0}" type="presOf" srcId="{F2C1576F-73A4-4734-AA52-C72B803AAEAB}" destId="{54631473-14DE-4E11-803A-3ED189C9B311}" srcOrd="0" destOrd="0" presId="urn:microsoft.com/office/officeart/2005/8/layout/process2"/>
    <dgm:cxn modelId="{E9F9C95F-0735-4360-AF78-8328E48B1BF5}" type="presOf" srcId="{ECC3D1DE-D2E4-4368-AA74-FD2197D3D357}" destId="{B3FECBD5-9340-4FFE-A78A-F206C5EF592C}" srcOrd="0" destOrd="0" presId="urn:microsoft.com/office/officeart/2005/8/layout/process2"/>
    <dgm:cxn modelId="{F75A6A67-431E-46B5-BE8D-81293E2F64EC}" type="presOf" srcId="{66863EB4-3319-4D2A-A938-6F2E715DA1DE}" destId="{B0E85A5F-5FD8-40FB-B462-C18742454923}" srcOrd="1" destOrd="0" presId="urn:microsoft.com/office/officeart/2005/8/layout/process2"/>
    <dgm:cxn modelId="{D5E25079-0C38-45FB-8771-A6253707F176}" type="presOf" srcId="{118C5C69-FF25-40B9-BD54-AFF8068504FC}" destId="{BC504F50-74A0-4B40-B707-42AB03CF6171}" srcOrd="0" destOrd="0" presId="urn:microsoft.com/office/officeart/2005/8/layout/process2"/>
    <dgm:cxn modelId="{4FA09E8A-3155-411A-A813-0829AEBD8AAF}" type="presOf" srcId="{B6FEC0EC-3BA8-44D9-BB51-C0055E9EC6A4}" destId="{231AAA02-4E26-45C3-AA56-E4D737346724}" srcOrd="1" destOrd="0" presId="urn:microsoft.com/office/officeart/2005/8/layout/process2"/>
    <dgm:cxn modelId="{BCC2A9A3-151A-46BC-97CE-CB077C9FD31C}" type="presOf" srcId="{CFC7BCC4-2847-483F-8ACA-ED009968658D}" destId="{D4361992-5903-4850-A2B3-ACF6622B4EE4}" srcOrd="0" destOrd="0" presId="urn:microsoft.com/office/officeart/2005/8/layout/process2"/>
    <dgm:cxn modelId="{A7C081A6-93E5-499E-A123-1474A40F47A9}" srcId="{CFC7BCC4-2847-483F-8ACA-ED009968658D}" destId="{F2C1576F-73A4-4734-AA52-C72B803AAEAB}" srcOrd="4" destOrd="0" parTransId="{ED5532A2-D96F-4833-815C-A393FAE217FB}" sibTransId="{92FBFC34-7639-4AC2-8EBF-BD9110F8965C}"/>
    <dgm:cxn modelId="{E27789A8-A90F-49E1-9123-2F4CD16EFADD}" type="presOf" srcId="{7C8A6A75-F4AF-43E1-97DB-EB2E3C6ECEFB}" destId="{B1914B1A-2F88-4389-A9E2-24526F228582}" srcOrd="1" destOrd="0" presId="urn:microsoft.com/office/officeart/2005/8/layout/process2"/>
    <dgm:cxn modelId="{2FB787B7-1BBC-45F5-8E60-44B73CADF1A6}" type="presOf" srcId="{66863EB4-3319-4D2A-A938-6F2E715DA1DE}" destId="{DC68F919-F36A-412F-AA3E-C03E04FE51FC}" srcOrd="0" destOrd="0" presId="urn:microsoft.com/office/officeart/2005/8/layout/process2"/>
    <dgm:cxn modelId="{57F8B6D4-DAD5-4DA7-A695-FCAAC402606B}" srcId="{CFC7BCC4-2847-483F-8ACA-ED009968658D}" destId="{8417B712-DD38-4BFC-BB18-FFD9330F1B3C}" srcOrd="3" destOrd="0" parTransId="{C55BA304-B46A-4CB3-8C53-D31C278DF0C2}" sibTransId="{ECC3D1DE-D2E4-4368-AA74-FD2197D3D357}"/>
    <dgm:cxn modelId="{BED358D6-0F2E-48B2-816E-285CBBB75F29}" srcId="{CFC7BCC4-2847-483F-8ACA-ED009968658D}" destId="{118C5C69-FF25-40B9-BD54-AFF8068504FC}" srcOrd="2" destOrd="0" parTransId="{BB6E95F9-2816-4D6F-8106-78A669A1889D}" sibTransId="{66863EB4-3319-4D2A-A938-6F2E715DA1DE}"/>
    <dgm:cxn modelId="{B9CD38DD-D2CC-4159-A91F-2A6DEA83D01E}" type="presOf" srcId="{4E550268-28AE-4294-8F22-0A243C661731}" destId="{EC4ABC1B-6F1B-4874-B2BB-B29D5A21D087}" srcOrd="0" destOrd="0" presId="urn:microsoft.com/office/officeart/2005/8/layout/process2"/>
    <dgm:cxn modelId="{A93B07E3-C143-4EF7-9FB4-7884E2724DB6}" type="presOf" srcId="{CEC55B69-E658-41A4-B981-4B12DB8719E5}" destId="{32A8135F-7E78-4F31-B021-8C6A429BB4D1}" srcOrd="0" destOrd="0" presId="urn:microsoft.com/office/officeart/2005/8/layout/process2"/>
    <dgm:cxn modelId="{4F41DB72-EF4E-4418-BDEF-81A662EE58B8}" type="presParOf" srcId="{D4361992-5903-4850-A2B3-ACF6622B4EE4}" destId="{32A8135F-7E78-4F31-B021-8C6A429BB4D1}" srcOrd="0" destOrd="0" presId="urn:microsoft.com/office/officeart/2005/8/layout/process2"/>
    <dgm:cxn modelId="{A22F6482-D468-453D-8ED1-CD773243478A}" type="presParOf" srcId="{D4361992-5903-4850-A2B3-ACF6622B4EE4}" destId="{15E0487A-AB1E-46CD-BDA9-90E0BD10A324}" srcOrd="1" destOrd="0" presId="urn:microsoft.com/office/officeart/2005/8/layout/process2"/>
    <dgm:cxn modelId="{8E650AB8-BEEE-45B9-8C85-327F6CD3E44A}" type="presParOf" srcId="{15E0487A-AB1E-46CD-BDA9-90E0BD10A324}" destId="{231AAA02-4E26-45C3-AA56-E4D737346724}" srcOrd="0" destOrd="0" presId="urn:microsoft.com/office/officeart/2005/8/layout/process2"/>
    <dgm:cxn modelId="{CAE12B09-A2EB-41D9-8BE6-31D407F6AB00}" type="presParOf" srcId="{D4361992-5903-4850-A2B3-ACF6622B4EE4}" destId="{EC4ABC1B-6F1B-4874-B2BB-B29D5A21D087}" srcOrd="2" destOrd="0" presId="urn:microsoft.com/office/officeart/2005/8/layout/process2"/>
    <dgm:cxn modelId="{379090E8-ED28-4317-A946-032A50F66D68}" type="presParOf" srcId="{D4361992-5903-4850-A2B3-ACF6622B4EE4}" destId="{05B763F5-381C-4400-971E-1CFC95232C6C}" srcOrd="3" destOrd="0" presId="urn:microsoft.com/office/officeart/2005/8/layout/process2"/>
    <dgm:cxn modelId="{DD9A6764-451D-4F6F-8A72-B8D48A2FCDD6}" type="presParOf" srcId="{05B763F5-381C-4400-971E-1CFC95232C6C}" destId="{B1914B1A-2F88-4389-A9E2-24526F228582}" srcOrd="0" destOrd="0" presId="urn:microsoft.com/office/officeart/2005/8/layout/process2"/>
    <dgm:cxn modelId="{365BC13E-25DD-4DDF-B5A2-4CADA0257C0A}" type="presParOf" srcId="{D4361992-5903-4850-A2B3-ACF6622B4EE4}" destId="{BC504F50-74A0-4B40-B707-42AB03CF6171}" srcOrd="4" destOrd="0" presId="urn:microsoft.com/office/officeart/2005/8/layout/process2"/>
    <dgm:cxn modelId="{89093761-334C-477B-8968-8D7F7039C53F}" type="presParOf" srcId="{D4361992-5903-4850-A2B3-ACF6622B4EE4}" destId="{DC68F919-F36A-412F-AA3E-C03E04FE51FC}" srcOrd="5" destOrd="0" presId="urn:microsoft.com/office/officeart/2005/8/layout/process2"/>
    <dgm:cxn modelId="{1DF221CF-C559-42CE-9C45-F12ADA9004EF}" type="presParOf" srcId="{DC68F919-F36A-412F-AA3E-C03E04FE51FC}" destId="{B0E85A5F-5FD8-40FB-B462-C18742454923}" srcOrd="0" destOrd="0" presId="urn:microsoft.com/office/officeart/2005/8/layout/process2"/>
    <dgm:cxn modelId="{97439F2E-3786-4711-BB1C-D498455C1D1F}" type="presParOf" srcId="{D4361992-5903-4850-A2B3-ACF6622B4EE4}" destId="{9B3C065F-5258-4251-8A43-CCC61FB7D355}" srcOrd="6" destOrd="0" presId="urn:microsoft.com/office/officeart/2005/8/layout/process2"/>
    <dgm:cxn modelId="{9A6E8B33-FE89-43E2-9B18-F444B4B2FC56}" type="presParOf" srcId="{D4361992-5903-4850-A2B3-ACF6622B4EE4}" destId="{B3FECBD5-9340-4FFE-A78A-F206C5EF592C}" srcOrd="7" destOrd="0" presId="urn:microsoft.com/office/officeart/2005/8/layout/process2"/>
    <dgm:cxn modelId="{15856755-F3E1-4BFF-A9A6-0270BF4ED0A6}" type="presParOf" srcId="{B3FECBD5-9340-4FFE-A78A-F206C5EF592C}" destId="{204702A5-DC98-4584-A404-9C61078FDAA9}" srcOrd="0" destOrd="0" presId="urn:microsoft.com/office/officeart/2005/8/layout/process2"/>
    <dgm:cxn modelId="{B9E9D24E-21AF-4015-AC30-3D37681451E0}" type="presParOf" srcId="{D4361992-5903-4850-A2B3-ACF6622B4EE4}" destId="{54631473-14DE-4E11-803A-3ED189C9B311}" srcOrd="8"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FC7BCC4-2847-483F-8ACA-ED009968658D}" type="doc">
      <dgm:prSet loTypeId="urn:microsoft.com/office/officeart/2005/8/layout/process2" loCatId="process" qsTypeId="urn:microsoft.com/office/officeart/2005/8/quickstyle/simple1" qsCatId="simple" csTypeId="urn:microsoft.com/office/officeart/2005/8/colors/colorful1" csCatId="colorful" phldr="1"/>
      <dgm:spPr/>
    </dgm:pt>
    <dgm:pt modelId="{CEC55B69-E658-41A4-B981-4B12DB8719E5}">
      <dgm:prSet phldrT="[Text]" custT="1"/>
      <dgm:spPr>
        <a:solidFill>
          <a:srgbClr val="FF00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endParaRPr lang="en-US" sz="2400" b="0" dirty="0">
            <a:latin typeface="Arial" panose="020B0604020202020204" pitchFamily="34" charset="0"/>
            <a:cs typeface="Arial" panose="020B0604020202020204" pitchFamily="34" charset="0"/>
          </a:endParaRPr>
        </a:p>
      </dgm:t>
    </dgm:pt>
    <dgm:pt modelId="{D0F277E5-E1B4-4158-A8B5-D47C9D989017}" type="parTrans" cxnId="{922CC445-7CD6-4D56-A30C-8BEDEF028F28}">
      <dgm:prSet/>
      <dgm:spPr/>
      <dgm:t>
        <a:bodyPr/>
        <a:lstStyle/>
        <a:p>
          <a:endParaRPr lang="en-US"/>
        </a:p>
      </dgm:t>
    </dgm:pt>
    <dgm:pt modelId="{B6FEC0EC-3BA8-44D9-BB51-C0055E9EC6A4}" type="sibTrans" cxnId="{922CC445-7CD6-4D56-A30C-8BEDEF028F28}">
      <dgm:prSet/>
      <dgm:spPr>
        <a:solidFill>
          <a:schemeClr val="tx1"/>
        </a:solidFill>
      </dgm:spPr>
      <dgm:t>
        <a:bodyPr/>
        <a:lstStyle/>
        <a:p>
          <a:endParaRPr lang="en-US" dirty="0"/>
        </a:p>
      </dgm:t>
    </dgm:pt>
    <dgm:pt modelId="{4E550268-28AE-4294-8F22-0A243C661731}">
      <dgm:prSet phldrT="[Text]" custT="1"/>
      <dgm:spPr>
        <a:solidFill>
          <a:srgbClr val="FFC000"/>
        </a:solidFill>
        <a:ln>
          <a:solidFill>
            <a:schemeClr val="tx1"/>
          </a:solidFill>
        </a:ln>
      </dgm:spPr>
      <dgm:t>
        <a:bodyPr/>
        <a:lstStyle/>
        <a:p>
          <a:r>
            <a:rPr lang="en-US" sz="2400" b="1" u="sng" dirty="0">
              <a:solidFill>
                <a:schemeClr val="tx1"/>
              </a:solidFill>
              <a:latin typeface="Arial" panose="020B0604020202020204" pitchFamily="34" charset="0"/>
              <a:cs typeface="Arial" panose="020B0604020202020204" pitchFamily="34" charset="0"/>
            </a:rPr>
            <a:t>L</a:t>
          </a:r>
          <a:endParaRPr lang="en-US" sz="2400" b="0" dirty="0">
            <a:solidFill>
              <a:schemeClr val="tx1"/>
            </a:solidFill>
            <a:latin typeface="Arial" panose="020B0604020202020204" pitchFamily="34" charset="0"/>
            <a:cs typeface="Arial" panose="020B0604020202020204" pitchFamily="34" charset="0"/>
          </a:endParaRPr>
        </a:p>
      </dgm:t>
    </dgm:pt>
    <dgm:pt modelId="{7ADFD56B-8873-4824-B399-C94FC3E01095}" type="parTrans" cxnId="{6134C344-DC99-40CE-B38C-61068FF4C8E3}">
      <dgm:prSet/>
      <dgm:spPr/>
      <dgm:t>
        <a:bodyPr/>
        <a:lstStyle/>
        <a:p>
          <a:endParaRPr lang="en-US"/>
        </a:p>
      </dgm:t>
    </dgm:pt>
    <dgm:pt modelId="{7C8A6A75-F4AF-43E1-97DB-EB2E3C6ECEFB}" type="sibTrans" cxnId="{6134C344-DC99-40CE-B38C-61068FF4C8E3}">
      <dgm:prSet/>
      <dgm:spPr>
        <a:solidFill>
          <a:schemeClr val="tx1"/>
        </a:solidFill>
      </dgm:spPr>
      <dgm:t>
        <a:bodyPr/>
        <a:lstStyle/>
        <a:p>
          <a:endParaRPr lang="en-US" dirty="0"/>
        </a:p>
      </dgm:t>
    </dgm:pt>
    <dgm:pt modelId="{118C5C69-FF25-40B9-BD54-AFF8068504FC}">
      <dgm:prSet phldrT="[Text]" custT="1"/>
      <dgm:spPr>
        <a:solidFill>
          <a:srgbClr val="0099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r>
            <a:rPr lang="en-US" sz="2400" b="0" dirty="0">
              <a:latin typeface="Arial" panose="020B0604020202020204" pitchFamily="34" charset="0"/>
              <a:cs typeface="Arial" panose="020B0604020202020204" pitchFamily="34" charset="0"/>
            </a:rPr>
            <a:t>mpathize</a:t>
          </a:r>
        </a:p>
      </dgm:t>
    </dgm:pt>
    <dgm:pt modelId="{BB6E95F9-2816-4D6F-8106-78A669A1889D}" type="parTrans" cxnId="{BED358D6-0F2E-48B2-816E-285CBBB75F29}">
      <dgm:prSet/>
      <dgm:spPr/>
      <dgm:t>
        <a:bodyPr/>
        <a:lstStyle/>
        <a:p>
          <a:endParaRPr lang="en-US"/>
        </a:p>
      </dgm:t>
    </dgm:pt>
    <dgm:pt modelId="{66863EB4-3319-4D2A-A938-6F2E715DA1DE}" type="sibTrans" cxnId="{BED358D6-0F2E-48B2-816E-285CBBB75F29}">
      <dgm:prSet/>
      <dgm:spPr>
        <a:solidFill>
          <a:schemeClr val="tx1"/>
        </a:solidFill>
      </dgm:spPr>
      <dgm:t>
        <a:bodyPr/>
        <a:lstStyle/>
        <a:p>
          <a:endParaRPr lang="en-US" dirty="0"/>
        </a:p>
      </dgm:t>
    </dgm:pt>
    <dgm:pt modelId="{8417B712-DD38-4BFC-BB18-FFD9330F1B3C}">
      <dgm:prSet phldrT="[Text]" custT="1"/>
      <dgm:spPr>
        <a:solidFill>
          <a:srgbClr val="0B36A6"/>
        </a:solidFill>
        <a:ln>
          <a:solidFill>
            <a:schemeClr val="tx1"/>
          </a:solidFill>
        </a:ln>
      </dgm:spPr>
      <dgm:t>
        <a:bodyPr/>
        <a:lstStyle/>
        <a:p>
          <a:r>
            <a:rPr lang="en-US" sz="2400" b="1" u="sng" dirty="0">
              <a:latin typeface="Arial" panose="020B0604020202020204" pitchFamily="34" charset="0"/>
              <a:cs typeface="Arial" panose="020B0604020202020204" pitchFamily="34" charset="0"/>
            </a:rPr>
            <a:t>A</a:t>
          </a:r>
          <a:endParaRPr lang="en-US" sz="2400" dirty="0">
            <a:latin typeface="Arial" panose="020B0604020202020204" pitchFamily="34" charset="0"/>
            <a:cs typeface="Arial" panose="020B0604020202020204" pitchFamily="34" charset="0"/>
          </a:endParaRPr>
        </a:p>
      </dgm:t>
    </dgm:pt>
    <dgm:pt modelId="{C55BA304-B46A-4CB3-8C53-D31C278DF0C2}" type="parTrans" cxnId="{57F8B6D4-DAD5-4DA7-A695-FCAAC402606B}">
      <dgm:prSet/>
      <dgm:spPr/>
      <dgm:t>
        <a:bodyPr/>
        <a:lstStyle/>
        <a:p>
          <a:endParaRPr lang="en-US"/>
        </a:p>
      </dgm:t>
    </dgm:pt>
    <dgm:pt modelId="{ECC3D1DE-D2E4-4368-AA74-FD2197D3D357}" type="sibTrans" cxnId="{57F8B6D4-DAD5-4DA7-A695-FCAAC402606B}">
      <dgm:prSet/>
      <dgm:spPr>
        <a:solidFill>
          <a:schemeClr val="tx1"/>
        </a:solidFill>
      </dgm:spPr>
      <dgm:t>
        <a:bodyPr/>
        <a:lstStyle/>
        <a:p>
          <a:endParaRPr lang="en-US" dirty="0"/>
        </a:p>
      </dgm:t>
    </dgm:pt>
    <dgm:pt modelId="{F2C1576F-73A4-4734-AA52-C72B803AAEAB}">
      <dgm:prSet phldrT="[Text]" custT="1"/>
      <dgm:spPr>
        <a:solidFill>
          <a:srgbClr val="7030A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P</a:t>
          </a:r>
          <a:endParaRPr lang="en-US" sz="2400" b="0" dirty="0">
            <a:latin typeface="Arial" panose="020B0604020202020204" pitchFamily="34" charset="0"/>
            <a:cs typeface="Arial" panose="020B0604020202020204" pitchFamily="34" charset="0"/>
          </a:endParaRPr>
        </a:p>
      </dgm:t>
    </dgm:pt>
    <dgm:pt modelId="{ED5532A2-D96F-4833-815C-A393FAE217FB}" type="parTrans" cxnId="{A7C081A6-93E5-499E-A123-1474A40F47A9}">
      <dgm:prSet/>
      <dgm:spPr/>
      <dgm:t>
        <a:bodyPr/>
        <a:lstStyle/>
        <a:p>
          <a:endParaRPr lang="en-US"/>
        </a:p>
      </dgm:t>
    </dgm:pt>
    <dgm:pt modelId="{92FBFC34-7639-4AC2-8EBF-BD9110F8965C}" type="sibTrans" cxnId="{A7C081A6-93E5-499E-A123-1474A40F47A9}">
      <dgm:prSet/>
      <dgm:spPr/>
      <dgm:t>
        <a:bodyPr/>
        <a:lstStyle/>
        <a:p>
          <a:endParaRPr lang="en-US"/>
        </a:p>
      </dgm:t>
    </dgm:pt>
    <dgm:pt modelId="{D4361992-5903-4850-A2B3-ACF6622B4EE4}" type="pres">
      <dgm:prSet presAssocID="{CFC7BCC4-2847-483F-8ACA-ED009968658D}" presName="linearFlow" presStyleCnt="0">
        <dgm:presLayoutVars>
          <dgm:resizeHandles val="exact"/>
        </dgm:presLayoutVars>
      </dgm:prSet>
      <dgm:spPr/>
    </dgm:pt>
    <dgm:pt modelId="{32A8135F-7E78-4F31-B021-8C6A429BB4D1}" type="pres">
      <dgm:prSet presAssocID="{CEC55B69-E658-41A4-B981-4B12DB8719E5}" presName="node" presStyleLbl="node1" presStyleIdx="0" presStyleCnt="5">
        <dgm:presLayoutVars>
          <dgm:bulletEnabled val="1"/>
        </dgm:presLayoutVars>
      </dgm:prSet>
      <dgm:spPr/>
    </dgm:pt>
    <dgm:pt modelId="{15E0487A-AB1E-46CD-BDA9-90E0BD10A324}" type="pres">
      <dgm:prSet presAssocID="{B6FEC0EC-3BA8-44D9-BB51-C0055E9EC6A4}" presName="sibTrans" presStyleLbl="sibTrans2D1" presStyleIdx="0" presStyleCnt="4"/>
      <dgm:spPr/>
    </dgm:pt>
    <dgm:pt modelId="{231AAA02-4E26-45C3-AA56-E4D737346724}" type="pres">
      <dgm:prSet presAssocID="{B6FEC0EC-3BA8-44D9-BB51-C0055E9EC6A4}" presName="connectorText" presStyleLbl="sibTrans2D1" presStyleIdx="0" presStyleCnt="4"/>
      <dgm:spPr/>
    </dgm:pt>
    <dgm:pt modelId="{EC4ABC1B-6F1B-4874-B2BB-B29D5A21D087}" type="pres">
      <dgm:prSet presAssocID="{4E550268-28AE-4294-8F22-0A243C661731}" presName="node" presStyleLbl="node1" presStyleIdx="1" presStyleCnt="5">
        <dgm:presLayoutVars>
          <dgm:bulletEnabled val="1"/>
        </dgm:presLayoutVars>
      </dgm:prSet>
      <dgm:spPr/>
    </dgm:pt>
    <dgm:pt modelId="{05B763F5-381C-4400-971E-1CFC95232C6C}" type="pres">
      <dgm:prSet presAssocID="{7C8A6A75-F4AF-43E1-97DB-EB2E3C6ECEFB}" presName="sibTrans" presStyleLbl="sibTrans2D1" presStyleIdx="1" presStyleCnt="4"/>
      <dgm:spPr/>
    </dgm:pt>
    <dgm:pt modelId="{B1914B1A-2F88-4389-A9E2-24526F228582}" type="pres">
      <dgm:prSet presAssocID="{7C8A6A75-F4AF-43E1-97DB-EB2E3C6ECEFB}" presName="connectorText" presStyleLbl="sibTrans2D1" presStyleIdx="1" presStyleCnt="4"/>
      <dgm:spPr/>
    </dgm:pt>
    <dgm:pt modelId="{BC504F50-74A0-4B40-B707-42AB03CF6171}" type="pres">
      <dgm:prSet presAssocID="{118C5C69-FF25-40B9-BD54-AFF8068504FC}" presName="node" presStyleLbl="node1" presStyleIdx="2" presStyleCnt="5">
        <dgm:presLayoutVars>
          <dgm:bulletEnabled val="1"/>
        </dgm:presLayoutVars>
      </dgm:prSet>
      <dgm:spPr/>
    </dgm:pt>
    <dgm:pt modelId="{DC68F919-F36A-412F-AA3E-C03E04FE51FC}" type="pres">
      <dgm:prSet presAssocID="{66863EB4-3319-4D2A-A938-6F2E715DA1DE}" presName="sibTrans" presStyleLbl="sibTrans2D1" presStyleIdx="2" presStyleCnt="4"/>
      <dgm:spPr/>
    </dgm:pt>
    <dgm:pt modelId="{B0E85A5F-5FD8-40FB-B462-C18742454923}" type="pres">
      <dgm:prSet presAssocID="{66863EB4-3319-4D2A-A938-6F2E715DA1DE}" presName="connectorText" presStyleLbl="sibTrans2D1" presStyleIdx="2" presStyleCnt="4"/>
      <dgm:spPr/>
    </dgm:pt>
    <dgm:pt modelId="{9B3C065F-5258-4251-8A43-CCC61FB7D355}" type="pres">
      <dgm:prSet presAssocID="{8417B712-DD38-4BFC-BB18-FFD9330F1B3C}" presName="node" presStyleLbl="node1" presStyleIdx="3" presStyleCnt="5">
        <dgm:presLayoutVars>
          <dgm:bulletEnabled val="1"/>
        </dgm:presLayoutVars>
      </dgm:prSet>
      <dgm:spPr/>
    </dgm:pt>
    <dgm:pt modelId="{B3FECBD5-9340-4FFE-A78A-F206C5EF592C}" type="pres">
      <dgm:prSet presAssocID="{ECC3D1DE-D2E4-4368-AA74-FD2197D3D357}" presName="sibTrans" presStyleLbl="sibTrans2D1" presStyleIdx="3" presStyleCnt="4"/>
      <dgm:spPr/>
    </dgm:pt>
    <dgm:pt modelId="{204702A5-DC98-4584-A404-9C61078FDAA9}" type="pres">
      <dgm:prSet presAssocID="{ECC3D1DE-D2E4-4368-AA74-FD2197D3D357}" presName="connectorText" presStyleLbl="sibTrans2D1" presStyleIdx="3" presStyleCnt="4"/>
      <dgm:spPr/>
    </dgm:pt>
    <dgm:pt modelId="{54631473-14DE-4E11-803A-3ED189C9B311}" type="pres">
      <dgm:prSet presAssocID="{F2C1576F-73A4-4734-AA52-C72B803AAEAB}" presName="node" presStyleLbl="node1" presStyleIdx="4" presStyleCnt="5">
        <dgm:presLayoutVars>
          <dgm:bulletEnabled val="1"/>
        </dgm:presLayoutVars>
      </dgm:prSet>
      <dgm:spPr/>
    </dgm:pt>
  </dgm:ptLst>
  <dgm:cxnLst>
    <dgm:cxn modelId="{CD9D0E11-137B-49AB-BEDA-D8C261C0223E}" type="presOf" srcId="{B6FEC0EC-3BA8-44D9-BB51-C0055E9EC6A4}" destId="{15E0487A-AB1E-46CD-BDA9-90E0BD10A324}" srcOrd="0" destOrd="0" presId="urn:microsoft.com/office/officeart/2005/8/layout/process2"/>
    <dgm:cxn modelId="{4B437B32-249E-42AE-A6C5-333B30A50A75}" type="presOf" srcId="{7C8A6A75-F4AF-43E1-97DB-EB2E3C6ECEFB}" destId="{05B763F5-381C-4400-971E-1CFC95232C6C}" srcOrd="0" destOrd="0" presId="urn:microsoft.com/office/officeart/2005/8/layout/process2"/>
    <dgm:cxn modelId="{FA718F3F-1ADD-4CB1-A9EF-271A12AAC96B}" type="presOf" srcId="{8417B712-DD38-4BFC-BB18-FFD9330F1B3C}" destId="{9B3C065F-5258-4251-8A43-CCC61FB7D355}" srcOrd="0" destOrd="0" presId="urn:microsoft.com/office/officeart/2005/8/layout/process2"/>
    <dgm:cxn modelId="{6134C344-DC99-40CE-B38C-61068FF4C8E3}" srcId="{CFC7BCC4-2847-483F-8ACA-ED009968658D}" destId="{4E550268-28AE-4294-8F22-0A243C661731}" srcOrd="1" destOrd="0" parTransId="{7ADFD56B-8873-4824-B399-C94FC3E01095}" sibTransId="{7C8A6A75-F4AF-43E1-97DB-EB2E3C6ECEFB}"/>
    <dgm:cxn modelId="{922CC445-7CD6-4D56-A30C-8BEDEF028F28}" srcId="{CFC7BCC4-2847-483F-8ACA-ED009968658D}" destId="{CEC55B69-E658-41A4-B981-4B12DB8719E5}" srcOrd="0" destOrd="0" parTransId="{D0F277E5-E1B4-4158-A8B5-D47C9D989017}" sibTransId="{B6FEC0EC-3BA8-44D9-BB51-C0055E9EC6A4}"/>
    <dgm:cxn modelId="{FBF65348-E45D-4DDF-B3F1-1FEB4E5289FB}" type="presOf" srcId="{ECC3D1DE-D2E4-4368-AA74-FD2197D3D357}" destId="{204702A5-DC98-4584-A404-9C61078FDAA9}" srcOrd="1" destOrd="0" presId="urn:microsoft.com/office/officeart/2005/8/layout/process2"/>
    <dgm:cxn modelId="{7472B150-EF8A-49BB-9739-8AC1CDE86AB0}" type="presOf" srcId="{F2C1576F-73A4-4734-AA52-C72B803AAEAB}" destId="{54631473-14DE-4E11-803A-3ED189C9B311}" srcOrd="0" destOrd="0" presId="urn:microsoft.com/office/officeart/2005/8/layout/process2"/>
    <dgm:cxn modelId="{E9F9C95F-0735-4360-AF78-8328E48B1BF5}" type="presOf" srcId="{ECC3D1DE-D2E4-4368-AA74-FD2197D3D357}" destId="{B3FECBD5-9340-4FFE-A78A-F206C5EF592C}" srcOrd="0" destOrd="0" presId="urn:microsoft.com/office/officeart/2005/8/layout/process2"/>
    <dgm:cxn modelId="{F75A6A67-431E-46B5-BE8D-81293E2F64EC}" type="presOf" srcId="{66863EB4-3319-4D2A-A938-6F2E715DA1DE}" destId="{B0E85A5F-5FD8-40FB-B462-C18742454923}" srcOrd="1" destOrd="0" presId="urn:microsoft.com/office/officeart/2005/8/layout/process2"/>
    <dgm:cxn modelId="{D5E25079-0C38-45FB-8771-A6253707F176}" type="presOf" srcId="{118C5C69-FF25-40B9-BD54-AFF8068504FC}" destId="{BC504F50-74A0-4B40-B707-42AB03CF6171}" srcOrd="0" destOrd="0" presId="urn:microsoft.com/office/officeart/2005/8/layout/process2"/>
    <dgm:cxn modelId="{4FA09E8A-3155-411A-A813-0829AEBD8AAF}" type="presOf" srcId="{B6FEC0EC-3BA8-44D9-BB51-C0055E9EC6A4}" destId="{231AAA02-4E26-45C3-AA56-E4D737346724}" srcOrd="1" destOrd="0" presId="urn:microsoft.com/office/officeart/2005/8/layout/process2"/>
    <dgm:cxn modelId="{BCC2A9A3-151A-46BC-97CE-CB077C9FD31C}" type="presOf" srcId="{CFC7BCC4-2847-483F-8ACA-ED009968658D}" destId="{D4361992-5903-4850-A2B3-ACF6622B4EE4}" srcOrd="0" destOrd="0" presId="urn:microsoft.com/office/officeart/2005/8/layout/process2"/>
    <dgm:cxn modelId="{A7C081A6-93E5-499E-A123-1474A40F47A9}" srcId="{CFC7BCC4-2847-483F-8ACA-ED009968658D}" destId="{F2C1576F-73A4-4734-AA52-C72B803AAEAB}" srcOrd="4" destOrd="0" parTransId="{ED5532A2-D96F-4833-815C-A393FAE217FB}" sibTransId="{92FBFC34-7639-4AC2-8EBF-BD9110F8965C}"/>
    <dgm:cxn modelId="{E27789A8-A90F-49E1-9123-2F4CD16EFADD}" type="presOf" srcId="{7C8A6A75-F4AF-43E1-97DB-EB2E3C6ECEFB}" destId="{B1914B1A-2F88-4389-A9E2-24526F228582}" srcOrd="1" destOrd="0" presId="urn:microsoft.com/office/officeart/2005/8/layout/process2"/>
    <dgm:cxn modelId="{2FB787B7-1BBC-45F5-8E60-44B73CADF1A6}" type="presOf" srcId="{66863EB4-3319-4D2A-A938-6F2E715DA1DE}" destId="{DC68F919-F36A-412F-AA3E-C03E04FE51FC}" srcOrd="0" destOrd="0" presId="urn:microsoft.com/office/officeart/2005/8/layout/process2"/>
    <dgm:cxn modelId="{57F8B6D4-DAD5-4DA7-A695-FCAAC402606B}" srcId="{CFC7BCC4-2847-483F-8ACA-ED009968658D}" destId="{8417B712-DD38-4BFC-BB18-FFD9330F1B3C}" srcOrd="3" destOrd="0" parTransId="{C55BA304-B46A-4CB3-8C53-D31C278DF0C2}" sibTransId="{ECC3D1DE-D2E4-4368-AA74-FD2197D3D357}"/>
    <dgm:cxn modelId="{BED358D6-0F2E-48B2-816E-285CBBB75F29}" srcId="{CFC7BCC4-2847-483F-8ACA-ED009968658D}" destId="{118C5C69-FF25-40B9-BD54-AFF8068504FC}" srcOrd="2" destOrd="0" parTransId="{BB6E95F9-2816-4D6F-8106-78A669A1889D}" sibTransId="{66863EB4-3319-4D2A-A938-6F2E715DA1DE}"/>
    <dgm:cxn modelId="{B9CD38DD-D2CC-4159-A91F-2A6DEA83D01E}" type="presOf" srcId="{4E550268-28AE-4294-8F22-0A243C661731}" destId="{EC4ABC1B-6F1B-4874-B2BB-B29D5A21D087}" srcOrd="0" destOrd="0" presId="urn:microsoft.com/office/officeart/2005/8/layout/process2"/>
    <dgm:cxn modelId="{A93B07E3-C143-4EF7-9FB4-7884E2724DB6}" type="presOf" srcId="{CEC55B69-E658-41A4-B981-4B12DB8719E5}" destId="{32A8135F-7E78-4F31-B021-8C6A429BB4D1}" srcOrd="0" destOrd="0" presId="urn:microsoft.com/office/officeart/2005/8/layout/process2"/>
    <dgm:cxn modelId="{4F41DB72-EF4E-4418-BDEF-81A662EE58B8}" type="presParOf" srcId="{D4361992-5903-4850-A2B3-ACF6622B4EE4}" destId="{32A8135F-7E78-4F31-B021-8C6A429BB4D1}" srcOrd="0" destOrd="0" presId="urn:microsoft.com/office/officeart/2005/8/layout/process2"/>
    <dgm:cxn modelId="{A22F6482-D468-453D-8ED1-CD773243478A}" type="presParOf" srcId="{D4361992-5903-4850-A2B3-ACF6622B4EE4}" destId="{15E0487A-AB1E-46CD-BDA9-90E0BD10A324}" srcOrd="1" destOrd="0" presId="urn:microsoft.com/office/officeart/2005/8/layout/process2"/>
    <dgm:cxn modelId="{8E650AB8-BEEE-45B9-8C85-327F6CD3E44A}" type="presParOf" srcId="{15E0487A-AB1E-46CD-BDA9-90E0BD10A324}" destId="{231AAA02-4E26-45C3-AA56-E4D737346724}" srcOrd="0" destOrd="0" presId="urn:microsoft.com/office/officeart/2005/8/layout/process2"/>
    <dgm:cxn modelId="{CAE12B09-A2EB-41D9-8BE6-31D407F6AB00}" type="presParOf" srcId="{D4361992-5903-4850-A2B3-ACF6622B4EE4}" destId="{EC4ABC1B-6F1B-4874-B2BB-B29D5A21D087}" srcOrd="2" destOrd="0" presId="urn:microsoft.com/office/officeart/2005/8/layout/process2"/>
    <dgm:cxn modelId="{379090E8-ED28-4317-A946-032A50F66D68}" type="presParOf" srcId="{D4361992-5903-4850-A2B3-ACF6622B4EE4}" destId="{05B763F5-381C-4400-971E-1CFC95232C6C}" srcOrd="3" destOrd="0" presId="urn:microsoft.com/office/officeart/2005/8/layout/process2"/>
    <dgm:cxn modelId="{DD9A6764-451D-4F6F-8A72-B8D48A2FCDD6}" type="presParOf" srcId="{05B763F5-381C-4400-971E-1CFC95232C6C}" destId="{B1914B1A-2F88-4389-A9E2-24526F228582}" srcOrd="0" destOrd="0" presId="urn:microsoft.com/office/officeart/2005/8/layout/process2"/>
    <dgm:cxn modelId="{365BC13E-25DD-4DDF-B5A2-4CADA0257C0A}" type="presParOf" srcId="{D4361992-5903-4850-A2B3-ACF6622B4EE4}" destId="{BC504F50-74A0-4B40-B707-42AB03CF6171}" srcOrd="4" destOrd="0" presId="urn:microsoft.com/office/officeart/2005/8/layout/process2"/>
    <dgm:cxn modelId="{89093761-334C-477B-8968-8D7F7039C53F}" type="presParOf" srcId="{D4361992-5903-4850-A2B3-ACF6622B4EE4}" destId="{DC68F919-F36A-412F-AA3E-C03E04FE51FC}" srcOrd="5" destOrd="0" presId="urn:microsoft.com/office/officeart/2005/8/layout/process2"/>
    <dgm:cxn modelId="{1DF221CF-C559-42CE-9C45-F12ADA9004EF}" type="presParOf" srcId="{DC68F919-F36A-412F-AA3E-C03E04FE51FC}" destId="{B0E85A5F-5FD8-40FB-B462-C18742454923}" srcOrd="0" destOrd="0" presId="urn:microsoft.com/office/officeart/2005/8/layout/process2"/>
    <dgm:cxn modelId="{97439F2E-3786-4711-BB1C-D498455C1D1F}" type="presParOf" srcId="{D4361992-5903-4850-A2B3-ACF6622B4EE4}" destId="{9B3C065F-5258-4251-8A43-CCC61FB7D355}" srcOrd="6" destOrd="0" presId="urn:microsoft.com/office/officeart/2005/8/layout/process2"/>
    <dgm:cxn modelId="{9A6E8B33-FE89-43E2-9B18-F444B4B2FC56}" type="presParOf" srcId="{D4361992-5903-4850-A2B3-ACF6622B4EE4}" destId="{B3FECBD5-9340-4FFE-A78A-F206C5EF592C}" srcOrd="7" destOrd="0" presId="urn:microsoft.com/office/officeart/2005/8/layout/process2"/>
    <dgm:cxn modelId="{15856755-F3E1-4BFF-A9A6-0270BF4ED0A6}" type="presParOf" srcId="{B3FECBD5-9340-4FFE-A78A-F206C5EF592C}" destId="{204702A5-DC98-4584-A404-9C61078FDAA9}" srcOrd="0" destOrd="0" presId="urn:microsoft.com/office/officeart/2005/8/layout/process2"/>
    <dgm:cxn modelId="{B9E9D24E-21AF-4015-AC30-3D37681451E0}" type="presParOf" srcId="{D4361992-5903-4850-A2B3-ACF6622B4EE4}" destId="{54631473-14DE-4E11-803A-3ED189C9B311}" srcOrd="8"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FC7BCC4-2847-483F-8ACA-ED009968658D}" type="doc">
      <dgm:prSet loTypeId="urn:microsoft.com/office/officeart/2005/8/layout/process2" loCatId="process" qsTypeId="urn:microsoft.com/office/officeart/2005/8/quickstyle/simple1" qsCatId="simple" csTypeId="urn:microsoft.com/office/officeart/2005/8/colors/colorful1" csCatId="colorful" phldr="1"/>
      <dgm:spPr/>
    </dgm:pt>
    <dgm:pt modelId="{CEC55B69-E658-41A4-B981-4B12DB8719E5}">
      <dgm:prSet phldrT="[Text]" custT="1"/>
      <dgm:spPr>
        <a:solidFill>
          <a:srgbClr val="FF00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endParaRPr lang="en-US" sz="2400" b="0" dirty="0">
            <a:latin typeface="Arial" panose="020B0604020202020204" pitchFamily="34" charset="0"/>
            <a:cs typeface="Arial" panose="020B0604020202020204" pitchFamily="34" charset="0"/>
          </a:endParaRPr>
        </a:p>
      </dgm:t>
    </dgm:pt>
    <dgm:pt modelId="{D0F277E5-E1B4-4158-A8B5-D47C9D989017}" type="parTrans" cxnId="{922CC445-7CD6-4D56-A30C-8BEDEF028F28}">
      <dgm:prSet/>
      <dgm:spPr/>
      <dgm:t>
        <a:bodyPr/>
        <a:lstStyle/>
        <a:p>
          <a:endParaRPr lang="en-US"/>
        </a:p>
      </dgm:t>
    </dgm:pt>
    <dgm:pt modelId="{B6FEC0EC-3BA8-44D9-BB51-C0055E9EC6A4}" type="sibTrans" cxnId="{922CC445-7CD6-4D56-A30C-8BEDEF028F28}">
      <dgm:prSet/>
      <dgm:spPr>
        <a:solidFill>
          <a:schemeClr val="tx1"/>
        </a:solidFill>
      </dgm:spPr>
      <dgm:t>
        <a:bodyPr/>
        <a:lstStyle/>
        <a:p>
          <a:endParaRPr lang="en-US" dirty="0"/>
        </a:p>
      </dgm:t>
    </dgm:pt>
    <dgm:pt modelId="{4E550268-28AE-4294-8F22-0A243C661731}">
      <dgm:prSet phldrT="[Text]" custT="1"/>
      <dgm:spPr>
        <a:solidFill>
          <a:srgbClr val="FFC000"/>
        </a:solidFill>
        <a:ln>
          <a:solidFill>
            <a:schemeClr val="tx1"/>
          </a:solidFill>
        </a:ln>
      </dgm:spPr>
      <dgm:t>
        <a:bodyPr/>
        <a:lstStyle/>
        <a:p>
          <a:r>
            <a:rPr lang="en-US" sz="2400" b="1" u="sng" dirty="0">
              <a:solidFill>
                <a:schemeClr val="tx1"/>
              </a:solidFill>
              <a:latin typeface="Arial" panose="020B0604020202020204" pitchFamily="34" charset="0"/>
              <a:cs typeface="Arial" panose="020B0604020202020204" pitchFamily="34" charset="0"/>
            </a:rPr>
            <a:t>L</a:t>
          </a:r>
          <a:endParaRPr lang="en-US" sz="2400" b="0" dirty="0">
            <a:solidFill>
              <a:schemeClr val="tx1"/>
            </a:solidFill>
            <a:latin typeface="Arial" panose="020B0604020202020204" pitchFamily="34" charset="0"/>
            <a:cs typeface="Arial" panose="020B0604020202020204" pitchFamily="34" charset="0"/>
          </a:endParaRPr>
        </a:p>
      </dgm:t>
    </dgm:pt>
    <dgm:pt modelId="{7ADFD56B-8873-4824-B399-C94FC3E01095}" type="parTrans" cxnId="{6134C344-DC99-40CE-B38C-61068FF4C8E3}">
      <dgm:prSet/>
      <dgm:spPr/>
      <dgm:t>
        <a:bodyPr/>
        <a:lstStyle/>
        <a:p>
          <a:endParaRPr lang="en-US"/>
        </a:p>
      </dgm:t>
    </dgm:pt>
    <dgm:pt modelId="{7C8A6A75-F4AF-43E1-97DB-EB2E3C6ECEFB}" type="sibTrans" cxnId="{6134C344-DC99-40CE-B38C-61068FF4C8E3}">
      <dgm:prSet/>
      <dgm:spPr>
        <a:solidFill>
          <a:schemeClr val="tx1"/>
        </a:solidFill>
      </dgm:spPr>
      <dgm:t>
        <a:bodyPr/>
        <a:lstStyle/>
        <a:p>
          <a:endParaRPr lang="en-US" dirty="0"/>
        </a:p>
      </dgm:t>
    </dgm:pt>
    <dgm:pt modelId="{118C5C69-FF25-40B9-BD54-AFF8068504FC}">
      <dgm:prSet phldrT="[Text]" custT="1"/>
      <dgm:spPr>
        <a:solidFill>
          <a:srgbClr val="0099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endParaRPr lang="en-US" sz="2400" b="0" dirty="0">
            <a:latin typeface="Arial" panose="020B0604020202020204" pitchFamily="34" charset="0"/>
            <a:cs typeface="Arial" panose="020B0604020202020204" pitchFamily="34" charset="0"/>
          </a:endParaRPr>
        </a:p>
      </dgm:t>
    </dgm:pt>
    <dgm:pt modelId="{BB6E95F9-2816-4D6F-8106-78A669A1889D}" type="parTrans" cxnId="{BED358D6-0F2E-48B2-816E-285CBBB75F29}">
      <dgm:prSet/>
      <dgm:spPr/>
      <dgm:t>
        <a:bodyPr/>
        <a:lstStyle/>
        <a:p>
          <a:endParaRPr lang="en-US"/>
        </a:p>
      </dgm:t>
    </dgm:pt>
    <dgm:pt modelId="{66863EB4-3319-4D2A-A938-6F2E715DA1DE}" type="sibTrans" cxnId="{BED358D6-0F2E-48B2-816E-285CBBB75F29}">
      <dgm:prSet/>
      <dgm:spPr>
        <a:solidFill>
          <a:schemeClr val="tx1"/>
        </a:solidFill>
      </dgm:spPr>
      <dgm:t>
        <a:bodyPr/>
        <a:lstStyle/>
        <a:p>
          <a:endParaRPr lang="en-US" dirty="0"/>
        </a:p>
      </dgm:t>
    </dgm:pt>
    <dgm:pt modelId="{8417B712-DD38-4BFC-BB18-FFD9330F1B3C}">
      <dgm:prSet phldrT="[Text]" custT="1"/>
      <dgm:spPr>
        <a:solidFill>
          <a:srgbClr val="0B36A6"/>
        </a:solidFill>
        <a:ln>
          <a:solidFill>
            <a:schemeClr val="tx1"/>
          </a:solidFill>
        </a:ln>
      </dgm:spPr>
      <dgm:t>
        <a:bodyPr/>
        <a:lstStyle/>
        <a:p>
          <a:r>
            <a:rPr lang="en-US" sz="2400" b="1" u="sng" dirty="0">
              <a:latin typeface="Arial" panose="020B0604020202020204" pitchFamily="34" charset="0"/>
              <a:cs typeface="Arial" panose="020B0604020202020204" pitchFamily="34" charset="0"/>
            </a:rPr>
            <a:t>A</a:t>
          </a:r>
          <a:r>
            <a:rPr lang="en-US" sz="2400" b="1" u="none" dirty="0">
              <a:latin typeface="Arial" panose="020B0604020202020204" pitchFamily="34" charset="0"/>
              <a:cs typeface="Arial" panose="020B0604020202020204" pitchFamily="34" charset="0"/>
            </a:rPr>
            <a:t>gree</a:t>
          </a:r>
          <a:endParaRPr lang="en-US" sz="2400" dirty="0">
            <a:latin typeface="Arial" panose="020B0604020202020204" pitchFamily="34" charset="0"/>
            <a:cs typeface="Arial" panose="020B0604020202020204" pitchFamily="34" charset="0"/>
          </a:endParaRPr>
        </a:p>
      </dgm:t>
    </dgm:pt>
    <dgm:pt modelId="{C55BA304-B46A-4CB3-8C53-D31C278DF0C2}" type="parTrans" cxnId="{57F8B6D4-DAD5-4DA7-A695-FCAAC402606B}">
      <dgm:prSet/>
      <dgm:spPr/>
      <dgm:t>
        <a:bodyPr/>
        <a:lstStyle/>
        <a:p>
          <a:endParaRPr lang="en-US"/>
        </a:p>
      </dgm:t>
    </dgm:pt>
    <dgm:pt modelId="{ECC3D1DE-D2E4-4368-AA74-FD2197D3D357}" type="sibTrans" cxnId="{57F8B6D4-DAD5-4DA7-A695-FCAAC402606B}">
      <dgm:prSet/>
      <dgm:spPr>
        <a:solidFill>
          <a:schemeClr val="tx1"/>
        </a:solidFill>
      </dgm:spPr>
      <dgm:t>
        <a:bodyPr/>
        <a:lstStyle/>
        <a:p>
          <a:endParaRPr lang="en-US" dirty="0"/>
        </a:p>
      </dgm:t>
    </dgm:pt>
    <dgm:pt modelId="{F2C1576F-73A4-4734-AA52-C72B803AAEAB}">
      <dgm:prSet phldrT="[Text]" custT="1"/>
      <dgm:spPr>
        <a:solidFill>
          <a:srgbClr val="7030A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P</a:t>
          </a:r>
          <a:endParaRPr lang="en-US" sz="2400" b="0" dirty="0">
            <a:latin typeface="Arial" panose="020B0604020202020204" pitchFamily="34" charset="0"/>
            <a:cs typeface="Arial" panose="020B0604020202020204" pitchFamily="34" charset="0"/>
          </a:endParaRPr>
        </a:p>
      </dgm:t>
    </dgm:pt>
    <dgm:pt modelId="{ED5532A2-D96F-4833-815C-A393FAE217FB}" type="parTrans" cxnId="{A7C081A6-93E5-499E-A123-1474A40F47A9}">
      <dgm:prSet/>
      <dgm:spPr/>
      <dgm:t>
        <a:bodyPr/>
        <a:lstStyle/>
        <a:p>
          <a:endParaRPr lang="en-US"/>
        </a:p>
      </dgm:t>
    </dgm:pt>
    <dgm:pt modelId="{92FBFC34-7639-4AC2-8EBF-BD9110F8965C}" type="sibTrans" cxnId="{A7C081A6-93E5-499E-A123-1474A40F47A9}">
      <dgm:prSet/>
      <dgm:spPr/>
      <dgm:t>
        <a:bodyPr/>
        <a:lstStyle/>
        <a:p>
          <a:endParaRPr lang="en-US"/>
        </a:p>
      </dgm:t>
    </dgm:pt>
    <dgm:pt modelId="{D4361992-5903-4850-A2B3-ACF6622B4EE4}" type="pres">
      <dgm:prSet presAssocID="{CFC7BCC4-2847-483F-8ACA-ED009968658D}" presName="linearFlow" presStyleCnt="0">
        <dgm:presLayoutVars>
          <dgm:resizeHandles val="exact"/>
        </dgm:presLayoutVars>
      </dgm:prSet>
      <dgm:spPr/>
    </dgm:pt>
    <dgm:pt modelId="{32A8135F-7E78-4F31-B021-8C6A429BB4D1}" type="pres">
      <dgm:prSet presAssocID="{CEC55B69-E658-41A4-B981-4B12DB8719E5}" presName="node" presStyleLbl="node1" presStyleIdx="0" presStyleCnt="5">
        <dgm:presLayoutVars>
          <dgm:bulletEnabled val="1"/>
        </dgm:presLayoutVars>
      </dgm:prSet>
      <dgm:spPr/>
    </dgm:pt>
    <dgm:pt modelId="{15E0487A-AB1E-46CD-BDA9-90E0BD10A324}" type="pres">
      <dgm:prSet presAssocID="{B6FEC0EC-3BA8-44D9-BB51-C0055E9EC6A4}" presName="sibTrans" presStyleLbl="sibTrans2D1" presStyleIdx="0" presStyleCnt="4"/>
      <dgm:spPr/>
    </dgm:pt>
    <dgm:pt modelId="{231AAA02-4E26-45C3-AA56-E4D737346724}" type="pres">
      <dgm:prSet presAssocID="{B6FEC0EC-3BA8-44D9-BB51-C0055E9EC6A4}" presName="connectorText" presStyleLbl="sibTrans2D1" presStyleIdx="0" presStyleCnt="4"/>
      <dgm:spPr/>
    </dgm:pt>
    <dgm:pt modelId="{EC4ABC1B-6F1B-4874-B2BB-B29D5A21D087}" type="pres">
      <dgm:prSet presAssocID="{4E550268-28AE-4294-8F22-0A243C661731}" presName="node" presStyleLbl="node1" presStyleIdx="1" presStyleCnt="5">
        <dgm:presLayoutVars>
          <dgm:bulletEnabled val="1"/>
        </dgm:presLayoutVars>
      </dgm:prSet>
      <dgm:spPr/>
    </dgm:pt>
    <dgm:pt modelId="{05B763F5-381C-4400-971E-1CFC95232C6C}" type="pres">
      <dgm:prSet presAssocID="{7C8A6A75-F4AF-43E1-97DB-EB2E3C6ECEFB}" presName="sibTrans" presStyleLbl="sibTrans2D1" presStyleIdx="1" presStyleCnt="4"/>
      <dgm:spPr/>
    </dgm:pt>
    <dgm:pt modelId="{B1914B1A-2F88-4389-A9E2-24526F228582}" type="pres">
      <dgm:prSet presAssocID="{7C8A6A75-F4AF-43E1-97DB-EB2E3C6ECEFB}" presName="connectorText" presStyleLbl="sibTrans2D1" presStyleIdx="1" presStyleCnt="4"/>
      <dgm:spPr/>
    </dgm:pt>
    <dgm:pt modelId="{BC504F50-74A0-4B40-B707-42AB03CF6171}" type="pres">
      <dgm:prSet presAssocID="{118C5C69-FF25-40B9-BD54-AFF8068504FC}" presName="node" presStyleLbl="node1" presStyleIdx="2" presStyleCnt="5">
        <dgm:presLayoutVars>
          <dgm:bulletEnabled val="1"/>
        </dgm:presLayoutVars>
      </dgm:prSet>
      <dgm:spPr/>
    </dgm:pt>
    <dgm:pt modelId="{DC68F919-F36A-412F-AA3E-C03E04FE51FC}" type="pres">
      <dgm:prSet presAssocID="{66863EB4-3319-4D2A-A938-6F2E715DA1DE}" presName="sibTrans" presStyleLbl="sibTrans2D1" presStyleIdx="2" presStyleCnt="4"/>
      <dgm:spPr/>
    </dgm:pt>
    <dgm:pt modelId="{B0E85A5F-5FD8-40FB-B462-C18742454923}" type="pres">
      <dgm:prSet presAssocID="{66863EB4-3319-4D2A-A938-6F2E715DA1DE}" presName="connectorText" presStyleLbl="sibTrans2D1" presStyleIdx="2" presStyleCnt="4"/>
      <dgm:spPr/>
    </dgm:pt>
    <dgm:pt modelId="{9B3C065F-5258-4251-8A43-CCC61FB7D355}" type="pres">
      <dgm:prSet presAssocID="{8417B712-DD38-4BFC-BB18-FFD9330F1B3C}" presName="node" presStyleLbl="node1" presStyleIdx="3" presStyleCnt="5">
        <dgm:presLayoutVars>
          <dgm:bulletEnabled val="1"/>
        </dgm:presLayoutVars>
      </dgm:prSet>
      <dgm:spPr/>
    </dgm:pt>
    <dgm:pt modelId="{B3FECBD5-9340-4FFE-A78A-F206C5EF592C}" type="pres">
      <dgm:prSet presAssocID="{ECC3D1DE-D2E4-4368-AA74-FD2197D3D357}" presName="sibTrans" presStyleLbl="sibTrans2D1" presStyleIdx="3" presStyleCnt="4"/>
      <dgm:spPr/>
    </dgm:pt>
    <dgm:pt modelId="{204702A5-DC98-4584-A404-9C61078FDAA9}" type="pres">
      <dgm:prSet presAssocID="{ECC3D1DE-D2E4-4368-AA74-FD2197D3D357}" presName="connectorText" presStyleLbl="sibTrans2D1" presStyleIdx="3" presStyleCnt="4"/>
      <dgm:spPr/>
    </dgm:pt>
    <dgm:pt modelId="{54631473-14DE-4E11-803A-3ED189C9B311}" type="pres">
      <dgm:prSet presAssocID="{F2C1576F-73A4-4734-AA52-C72B803AAEAB}" presName="node" presStyleLbl="node1" presStyleIdx="4" presStyleCnt="5">
        <dgm:presLayoutVars>
          <dgm:bulletEnabled val="1"/>
        </dgm:presLayoutVars>
      </dgm:prSet>
      <dgm:spPr/>
    </dgm:pt>
  </dgm:ptLst>
  <dgm:cxnLst>
    <dgm:cxn modelId="{CD9D0E11-137B-49AB-BEDA-D8C261C0223E}" type="presOf" srcId="{B6FEC0EC-3BA8-44D9-BB51-C0055E9EC6A4}" destId="{15E0487A-AB1E-46CD-BDA9-90E0BD10A324}" srcOrd="0" destOrd="0" presId="urn:microsoft.com/office/officeart/2005/8/layout/process2"/>
    <dgm:cxn modelId="{4B437B32-249E-42AE-A6C5-333B30A50A75}" type="presOf" srcId="{7C8A6A75-F4AF-43E1-97DB-EB2E3C6ECEFB}" destId="{05B763F5-381C-4400-971E-1CFC95232C6C}" srcOrd="0" destOrd="0" presId="urn:microsoft.com/office/officeart/2005/8/layout/process2"/>
    <dgm:cxn modelId="{FA718F3F-1ADD-4CB1-A9EF-271A12AAC96B}" type="presOf" srcId="{8417B712-DD38-4BFC-BB18-FFD9330F1B3C}" destId="{9B3C065F-5258-4251-8A43-CCC61FB7D355}" srcOrd="0" destOrd="0" presId="urn:microsoft.com/office/officeart/2005/8/layout/process2"/>
    <dgm:cxn modelId="{6134C344-DC99-40CE-B38C-61068FF4C8E3}" srcId="{CFC7BCC4-2847-483F-8ACA-ED009968658D}" destId="{4E550268-28AE-4294-8F22-0A243C661731}" srcOrd="1" destOrd="0" parTransId="{7ADFD56B-8873-4824-B399-C94FC3E01095}" sibTransId="{7C8A6A75-F4AF-43E1-97DB-EB2E3C6ECEFB}"/>
    <dgm:cxn modelId="{922CC445-7CD6-4D56-A30C-8BEDEF028F28}" srcId="{CFC7BCC4-2847-483F-8ACA-ED009968658D}" destId="{CEC55B69-E658-41A4-B981-4B12DB8719E5}" srcOrd="0" destOrd="0" parTransId="{D0F277E5-E1B4-4158-A8B5-D47C9D989017}" sibTransId="{B6FEC0EC-3BA8-44D9-BB51-C0055E9EC6A4}"/>
    <dgm:cxn modelId="{FBF65348-E45D-4DDF-B3F1-1FEB4E5289FB}" type="presOf" srcId="{ECC3D1DE-D2E4-4368-AA74-FD2197D3D357}" destId="{204702A5-DC98-4584-A404-9C61078FDAA9}" srcOrd="1" destOrd="0" presId="urn:microsoft.com/office/officeart/2005/8/layout/process2"/>
    <dgm:cxn modelId="{7472B150-EF8A-49BB-9739-8AC1CDE86AB0}" type="presOf" srcId="{F2C1576F-73A4-4734-AA52-C72B803AAEAB}" destId="{54631473-14DE-4E11-803A-3ED189C9B311}" srcOrd="0" destOrd="0" presId="urn:microsoft.com/office/officeart/2005/8/layout/process2"/>
    <dgm:cxn modelId="{E9F9C95F-0735-4360-AF78-8328E48B1BF5}" type="presOf" srcId="{ECC3D1DE-D2E4-4368-AA74-FD2197D3D357}" destId="{B3FECBD5-9340-4FFE-A78A-F206C5EF592C}" srcOrd="0" destOrd="0" presId="urn:microsoft.com/office/officeart/2005/8/layout/process2"/>
    <dgm:cxn modelId="{F75A6A67-431E-46B5-BE8D-81293E2F64EC}" type="presOf" srcId="{66863EB4-3319-4D2A-A938-6F2E715DA1DE}" destId="{B0E85A5F-5FD8-40FB-B462-C18742454923}" srcOrd="1" destOrd="0" presId="urn:microsoft.com/office/officeart/2005/8/layout/process2"/>
    <dgm:cxn modelId="{D5E25079-0C38-45FB-8771-A6253707F176}" type="presOf" srcId="{118C5C69-FF25-40B9-BD54-AFF8068504FC}" destId="{BC504F50-74A0-4B40-B707-42AB03CF6171}" srcOrd="0" destOrd="0" presId="urn:microsoft.com/office/officeart/2005/8/layout/process2"/>
    <dgm:cxn modelId="{4FA09E8A-3155-411A-A813-0829AEBD8AAF}" type="presOf" srcId="{B6FEC0EC-3BA8-44D9-BB51-C0055E9EC6A4}" destId="{231AAA02-4E26-45C3-AA56-E4D737346724}" srcOrd="1" destOrd="0" presId="urn:microsoft.com/office/officeart/2005/8/layout/process2"/>
    <dgm:cxn modelId="{BCC2A9A3-151A-46BC-97CE-CB077C9FD31C}" type="presOf" srcId="{CFC7BCC4-2847-483F-8ACA-ED009968658D}" destId="{D4361992-5903-4850-A2B3-ACF6622B4EE4}" srcOrd="0" destOrd="0" presId="urn:microsoft.com/office/officeart/2005/8/layout/process2"/>
    <dgm:cxn modelId="{A7C081A6-93E5-499E-A123-1474A40F47A9}" srcId="{CFC7BCC4-2847-483F-8ACA-ED009968658D}" destId="{F2C1576F-73A4-4734-AA52-C72B803AAEAB}" srcOrd="4" destOrd="0" parTransId="{ED5532A2-D96F-4833-815C-A393FAE217FB}" sibTransId="{92FBFC34-7639-4AC2-8EBF-BD9110F8965C}"/>
    <dgm:cxn modelId="{E27789A8-A90F-49E1-9123-2F4CD16EFADD}" type="presOf" srcId="{7C8A6A75-F4AF-43E1-97DB-EB2E3C6ECEFB}" destId="{B1914B1A-2F88-4389-A9E2-24526F228582}" srcOrd="1" destOrd="0" presId="urn:microsoft.com/office/officeart/2005/8/layout/process2"/>
    <dgm:cxn modelId="{2FB787B7-1BBC-45F5-8E60-44B73CADF1A6}" type="presOf" srcId="{66863EB4-3319-4D2A-A938-6F2E715DA1DE}" destId="{DC68F919-F36A-412F-AA3E-C03E04FE51FC}" srcOrd="0" destOrd="0" presId="urn:microsoft.com/office/officeart/2005/8/layout/process2"/>
    <dgm:cxn modelId="{57F8B6D4-DAD5-4DA7-A695-FCAAC402606B}" srcId="{CFC7BCC4-2847-483F-8ACA-ED009968658D}" destId="{8417B712-DD38-4BFC-BB18-FFD9330F1B3C}" srcOrd="3" destOrd="0" parTransId="{C55BA304-B46A-4CB3-8C53-D31C278DF0C2}" sibTransId="{ECC3D1DE-D2E4-4368-AA74-FD2197D3D357}"/>
    <dgm:cxn modelId="{BED358D6-0F2E-48B2-816E-285CBBB75F29}" srcId="{CFC7BCC4-2847-483F-8ACA-ED009968658D}" destId="{118C5C69-FF25-40B9-BD54-AFF8068504FC}" srcOrd="2" destOrd="0" parTransId="{BB6E95F9-2816-4D6F-8106-78A669A1889D}" sibTransId="{66863EB4-3319-4D2A-A938-6F2E715DA1DE}"/>
    <dgm:cxn modelId="{B9CD38DD-D2CC-4159-A91F-2A6DEA83D01E}" type="presOf" srcId="{4E550268-28AE-4294-8F22-0A243C661731}" destId="{EC4ABC1B-6F1B-4874-B2BB-B29D5A21D087}" srcOrd="0" destOrd="0" presId="urn:microsoft.com/office/officeart/2005/8/layout/process2"/>
    <dgm:cxn modelId="{A93B07E3-C143-4EF7-9FB4-7884E2724DB6}" type="presOf" srcId="{CEC55B69-E658-41A4-B981-4B12DB8719E5}" destId="{32A8135F-7E78-4F31-B021-8C6A429BB4D1}" srcOrd="0" destOrd="0" presId="urn:microsoft.com/office/officeart/2005/8/layout/process2"/>
    <dgm:cxn modelId="{4F41DB72-EF4E-4418-BDEF-81A662EE58B8}" type="presParOf" srcId="{D4361992-5903-4850-A2B3-ACF6622B4EE4}" destId="{32A8135F-7E78-4F31-B021-8C6A429BB4D1}" srcOrd="0" destOrd="0" presId="urn:microsoft.com/office/officeart/2005/8/layout/process2"/>
    <dgm:cxn modelId="{A22F6482-D468-453D-8ED1-CD773243478A}" type="presParOf" srcId="{D4361992-5903-4850-A2B3-ACF6622B4EE4}" destId="{15E0487A-AB1E-46CD-BDA9-90E0BD10A324}" srcOrd="1" destOrd="0" presId="urn:microsoft.com/office/officeart/2005/8/layout/process2"/>
    <dgm:cxn modelId="{8E650AB8-BEEE-45B9-8C85-327F6CD3E44A}" type="presParOf" srcId="{15E0487A-AB1E-46CD-BDA9-90E0BD10A324}" destId="{231AAA02-4E26-45C3-AA56-E4D737346724}" srcOrd="0" destOrd="0" presId="urn:microsoft.com/office/officeart/2005/8/layout/process2"/>
    <dgm:cxn modelId="{CAE12B09-A2EB-41D9-8BE6-31D407F6AB00}" type="presParOf" srcId="{D4361992-5903-4850-A2B3-ACF6622B4EE4}" destId="{EC4ABC1B-6F1B-4874-B2BB-B29D5A21D087}" srcOrd="2" destOrd="0" presId="urn:microsoft.com/office/officeart/2005/8/layout/process2"/>
    <dgm:cxn modelId="{379090E8-ED28-4317-A946-032A50F66D68}" type="presParOf" srcId="{D4361992-5903-4850-A2B3-ACF6622B4EE4}" destId="{05B763F5-381C-4400-971E-1CFC95232C6C}" srcOrd="3" destOrd="0" presId="urn:microsoft.com/office/officeart/2005/8/layout/process2"/>
    <dgm:cxn modelId="{DD9A6764-451D-4F6F-8A72-B8D48A2FCDD6}" type="presParOf" srcId="{05B763F5-381C-4400-971E-1CFC95232C6C}" destId="{B1914B1A-2F88-4389-A9E2-24526F228582}" srcOrd="0" destOrd="0" presId="urn:microsoft.com/office/officeart/2005/8/layout/process2"/>
    <dgm:cxn modelId="{365BC13E-25DD-4DDF-B5A2-4CADA0257C0A}" type="presParOf" srcId="{D4361992-5903-4850-A2B3-ACF6622B4EE4}" destId="{BC504F50-74A0-4B40-B707-42AB03CF6171}" srcOrd="4" destOrd="0" presId="urn:microsoft.com/office/officeart/2005/8/layout/process2"/>
    <dgm:cxn modelId="{89093761-334C-477B-8968-8D7F7039C53F}" type="presParOf" srcId="{D4361992-5903-4850-A2B3-ACF6622B4EE4}" destId="{DC68F919-F36A-412F-AA3E-C03E04FE51FC}" srcOrd="5" destOrd="0" presId="urn:microsoft.com/office/officeart/2005/8/layout/process2"/>
    <dgm:cxn modelId="{1DF221CF-C559-42CE-9C45-F12ADA9004EF}" type="presParOf" srcId="{DC68F919-F36A-412F-AA3E-C03E04FE51FC}" destId="{B0E85A5F-5FD8-40FB-B462-C18742454923}" srcOrd="0" destOrd="0" presId="urn:microsoft.com/office/officeart/2005/8/layout/process2"/>
    <dgm:cxn modelId="{97439F2E-3786-4711-BB1C-D498455C1D1F}" type="presParOf" srcId="{D4361992-5903-4850-A2B3-ACF6622B4EE4}" destId="{9B3C065F-5258-4251-8A43-CCC61FB7D355}" srcOrd="6" destOrd="0" presId="urn:microsoft.com/office/officeart/2005/8/layout/process2"/>
    <dgm:cxn modelId="{9A6E8B33-FE89-43E2-9B18-F444B4B2FC56}" type="presParOf" srcId="{D4361992-5903-4850-A2B3-ACF6622B4EE4}" destId="{B3FECBD5-9340-4FFE-A78A-F206C5EF592C}" srcOrd="7" destOrd="0" presId="urn:microsoft.com/office/officeart/2005/8/layout/process2"/>
    <dgm:cxn modelId="{15856755-F3E1-4BFF-A9A6-0270BF4ED0A6}" type="presParOf" srcId="{B3FECBD5-9340-4FFE-A78A-F206C5EF592C}" destId="{204702A5-DC98-4584-A404-9C61078FDAA9}" srcOrd="0" destOrd="0" presId="urn:microsoft.com/office/officeart/2005/8/layout/process2"/>
    <dgm:cxn modelId="{B9E9D24E-21AF-4015-AC30-3D37681451E0}" type="presParOf" srcId="{D4361992-5903-4850-A2B3-ACF6622B4EE4}" destId="{54631473-14DE-4E11-803A-3ED189C9B311}" srcOrd="8"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FC7BCC4-2847-483F-8ACA-ED009968658D}" type="doc">
      <dgm:prSet loTypeId="urn:microsoft.com/office/officeart/2005/8/layout/process2" loCatId="process" qsTypeId="urn:microsoft.com/office/officeart/2005/8/quickstyle/simple1" qsCatId="simple" csTypeId="urn:microsoft.com/office/officeart/2005/8/colors/colorful1" csCatId="colorful" phldr="1"/>
      <dgm:spPr/>
    </dgm:pt>
    <dgm:pt modelId="{CEC55B69-E658-41A4-B981-4B12DB8719E5}">
      <dgm:prSet phldrT="[Text]" custT="1"/>
      <dgm:spPr>
        <a:solidFill>
          <a:srgbClr val="FF00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endParaRPr lang="en-US" sz="2400" b="0" dirty="0">
            <a:latin typeface="Arial" panose="020B0604020202020204" pitchFamily="34" charset="0"/>
            <a:cs typeface="Arial" panose="020B0604020202020204" pitchFamily="34" charset="0"/>
          </a:endParaRPr>
        </a:p>
      </dgm:t>
    </dgm:pt>
    <dgm:pt modelId="{D0F277E5-E1B4-4158-A8B5-D47C9D989017}" type="parTrans" cxnId="{922CC445-7CD6-4D56-A30C-8BEDEF028F28}">
      <dgm:prSet/>
      <dgm:spPr/>
      <dgm:t>
        <a:bodyPr/>
        <a:lstStyle/>
        <a:p>
          <a:endParaRPr lang="en-US"/>
        </a:p>
      </dgm:t>
    </dgm:pt>
    <dgm:pt modelId="{B6FEC0EC-3BA8-44D9-BB51-C0055E9EC6A4}" type="sibTrans" cxnId="{922CC445-7CD6-4D56-A30C-8BEDEF028F28}">
      <dgm:prSet/>
      <dgm:spPr>
        <a:solidFill>
          <a:schemeClr val="tx1"/>
        </a:solidFill>
      </dgm:spPr>
      <dgm:t>
        <a:bodyPr/>
        <a:lstStyle/>
        <a:p>
          <a:endParaRPr lang="en-US" dirty="0"/>
        </a:p>
      </dgm:t>
    </dgm:pt>
    <dgm:pt modelId="{4E550268-28AE-4294-8F22-0A243C661731}">
      <dgm:prSet phldrT="[Text]" custT="1"/>
      <dgm:spPr>
        <a:solidFill>
          <a:srgbClr val="FFC000"/>
        </a:solidFill>
        <a:ln>
          <a:solidFill>
            <a:schemeClr val="tx1"/>
          </a:solidFill>
        </a:ln>
      </dgm:spPr>
      <dgm:t>
        <a:bodyPr/>
        <a:lstStyle/>
        <a:p>
          <a:r>
            <a:rPr lang="en-US" sz="2400" b="1" u="sng" dirty="0">
              <a:solidFill>
                <a:schemeClr val="tx1"/>
              </a:solidFill>
              <a:latin typeface="Arial" panose="020B0604020202020204" pitchFamily="34" charset="0"/>
              <a:cs typeface="Arial" panose="020B0604020202020204" pitchFamily="34" charset="0"/>
            </a:rPr>
            <a:t>L</a:t>
          </a:r>
          <a:endParaRPr lang="en-US" sz="2400" b="0" dirty="0">
            <a:solidFill>
              <a:schemeClr val="tx1"/>
            </a:solidFill>
            <a:latin typeface="Arial" panose="020B0604020202020204" pitchFamily="34" charset="0"/>
            <a:cs typeface="Arial" panose="020B0604020202020204" pitchFamily="34" charset="0"/>
          </a:endParaRPr>
        </a:p>
      </dgm:t>
    </dgm:pt>
    <dgm:pt modelId="{7ADFD56B-8873-4824-B399-C94FC3E01095}" type="parTrans" cxnId="{6134C344-DC99-40CE-B38C-61068FF4C8E3}">
      <dgm:prSet/>
      <dgm:spPr/>
      <dgm:t>
        <a:bodyPr/>
        <a:lstStyle/>
        <a:p>
          <a:endParaRPr lang="en-US"/>
        </a:p>
      </dgm:t>
    </dgm:pt>
    <dgm:pt modelId="{7C8A6A75-F4AF-43E1-97DB-EB2E3C6ECEFB}" type="sibTrans" cxnId="{6134C344-DC99-40CE-B38C-61068FF4C8E3}">
      <dgm:prSet/>
      <dgm:spPr>
        <a:solidFill>
          <a:schemeClr val="tx1"/>
        </a:solidFill>
      </dgm:spPr>
      <dgm:t>
        <a:bodyPr/>
        <a:lstStyle/>
        <a:p>
          <a:endParaRPr lang="en-US" dirty="0"/>
        </a:p>
      </dgm:t>
    </dgm:pt>
    <dgm:pt modelId="{118C5C69-FF25-40B9-BD54-AFF8068504FC}">
      <dgm:prSet phldrT="[Text]" custT="1"/>
      <dgm:spPr>
        <a:solidFill>
          <a:srgbClr val="0099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endParaRPr lang="en-US" sz="2400" b="0" dirty="0">
            <a:latin typeface="Arial" panose="020B0604020202020204" pitchFamily="34" charset="0"/>
            <a:cs typeface="Arial" panose="020B0604020202020204" pitchFamily="34" charset="0"/>
          </a:endParaRPr>
        </a:p>
      </dgm:t>
    </dgm:pt>
    <dgm:pt modelId="{BB6E95F9-2816-4D6F-8106-78A669A1889D}" type="parTrans" cxnId="{BED358D6-0F2E-48B2-816E-285CBBB75F29}">
      <dgm:prSet/>
      <dgm:spPr/>
      <dgm:t>
        <a:bodyPr/>
        <a:lstStyle/>
        <a:p>
          <a:endParaRPr lang="en-US"/>
        </a:p>
      </dgm:t>
    </dgm:pt>
    <dgm:pt modelId="{66863EB4-3319-4D2A-A938-6F2E715DA1DE}" type="sibTrans" cxnId="{BED358D6-0F2E-48B2-816E-285CBBB75F29}">
      <dgm:prSet/>
      <dgm:spPr>
        <a:solidFill>
          <a:schemeClr val="tx1"/>
        </a:solidFill>
      </dgm:spPr>
      <dgm:t>
        <a:bodyPr/>
        <a:lstStyle/>
        <a:p>
          <a:endParaRPr lang="en-US" dirty="0"/>
        </a:p>
      </dgm:t>
    </dgm:pt>
    <dgm:pt modelId="{8417B712-DD38-4BFC-BB18-FFD9330F1B3C}">
      <dgm:prSet phldrT="[Text]" custT="1"/>
      <dgm:spPr>
        <a:solidFill>
          <a:srgbClr val="0B36A6"/>
        </a:solidFill>
        <a:ln>
          <a:solidFill>
            <a:schemeClr val="tx1"/>
          </a:solidFill>
        </a:ln>
      </dgm:spPr>
      <dgm:t>
        <a:bodyPr/>
        <a:lstStyle/>
        <a:p>
          <a:r>
            <a:rPr lang="en-US" sz="2400" b="1" u="sng" dirty="0">
              <a:latin typeface="Arial" panose="020B0604020202020204" pitchFamily="34" charset="0"/>
              <a:cs typeface="Arial" panose="020B0604020202020204" pitchFamily="34" charset="0"/>
            </a:rPr>
            <a:t>A</a:t>
          </a:r>
          <a:endParaRPr lang="en-US" sz="2400" dirty="0">
            <a:latin typeface="Arial" panose="020B0604020202020204" pitchFamily="34" charset="0"/>
            <a:cs typeface="Arial" panose="020B0604020202020204" pitchFamily="34" charset="0"/>
          </a:endParaRPr>
        </a:p>
      </dgm:t>
    </dgm:pt>
    <dgm:pt modelId="{C55BA304-B46A-4CB3-8C53-D31C278DF0C2}" type="parTrans" cxnId="{57F8B6D4-DAD5-4DA7-A695-FCAAC402606B}">
      <dgm:prSet/>
      <dgm:spPr/>
      <dgm:t>
        <a:bodyPr/>
        <a:lstStyle/>
        <a:p>
          <a:endParaRPr lang="en-US"/>
        </a:p>
      </dgm:t>
    </dgm:pt>
    <dgm:pt modelId="{ECC3D1DE-D2E4-4368-AA74-FD2197D3D357}" type="sibTrans" cxnId="{57F8B6D4-DAD5-4DA7-A695-FCAAC402606B}">
      <dgm:prSet/>
      <dgm:spPr>
        <a:solidFill>
          <a:schemeClr val="tx1"/>
        </a:solidFill>
      </dgm:spPr>
      <dgm:t>
        <a:bodyPr/>
        <a:lstStyle/>
        <a:p>
          <a:endParaRPr lang="en-US" dirty="0"/>
        </a:p>
      </dgm:t>
    </dgm:pt>
    <dgm:pt modelId="{F2C1576F-73A4-4734-AA52-C72B803AAEAB}">
      <dgm:prSet phldrT="[Text]" custT="1"/>
      <dgm:spPr>
        <a:solidFill>
          <a:srgbClr val="7030A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P</a:t>
          </a:r>
          <a:r>
            <a:rPr lang="en-US" sz="2400" b="1" u="none" dirty="0">
              <a:latin typeface="Arial" panose="020B0604020202020204" pitchFamily="34" charset="0"/>
              <a:cs typeface="Arial" panose="020B0604020202020204" pitchFamily="34" charset="0"/>
            </a:rPr>
            <a:t>artner</a:t>
          </a:r>
          <a:endParaRPr lang="en-US" sz="2400" b="0" dirty="0">
            <a:latin typeface="Arial" panose="020B0604020202020204" pitchFamily="34" charset="0"/>
            <a:cs typeface="Arial" panose="020B0604020202020204" pitchFamily="34" charset="0"/>
          </a:endParaRPr>
        </a:p>
      </dgm:t>
    </dgm:pt>
    <dgm:pt modelId="{ED5532A2-D96F-4833-815C-A393FAE217FB}" type="parTrans" cxnId="{A7C081A6-93E5-499E-A123-1474A40F47A9}">
      <dgm:prSet/>
      <dgm:spPr/>
      <dgm:t>
        <a:bodyPr/>
        <a:lstStyle/>
        <a:p>
          <a:endParaRPr lang="en-US"/>
        </a:p>
      </dgm:t>
    </dgm:pt>
    <dgm:pt modelId="{92FBFC34-7639-4AC2-8EBF-BD9110F8965C}" type="sibTrans" cxnId="{A7C081A6-93E5-499E-A123-1474A40F47A9}">
      <dgm:prSet/>
      <dgm:spPr/>
      <dgm:t>
        <a:bodyPr/>
        <a:lstStyle/>
        <a:p>
          <a:endParaRPr lang="en-US"/>
        </a:p>
      </dgm:t>
    </dgm:pt>
    <dgm:pt modelId="{D4361992-5903-4850-A2B3-ACF6622B4EE4}" type="pres">
      <dgm:prSet presAssocID="{CFC7BCC4-2847-483F-8ACA-ED009968658D}" presName="linearFlow" presStyleCnt="0">
        <dgm:presLayoutVars>
          <dgm:resizeHandles val="exact"/>
        </dgm:presLayoutVars>
      </dgm:prSet>
      <dgm:spPr/>
    </dgm:pt>
    <dgm:pt modelId="{32A8135F-7E78-4F31-B021-8C6A429BB4D1}" type="pres">
      <dgm:prSet presAssocID="{CEC55B69-E658-41A4-B981-4B12DB8719E5}" presName="node" presStyleLbl="node1" presStyleIdx="0" presStyleCnt="5">
        <dgm:presLayoutVars>
          <dgm:bulletEnabled val="1"/>
        </dgm:presLayoutVars>
      </dgm:prSet>
      <dgm:spPr/>
    </dgm:pt>
    <dgm:pt modelId="{15E0487A-AB1E-46CD-BDA9-90E0BD10A324}" type="pres">
      <dgm:prSet presAssocID="{B6FEC0EC-3BA8-44D9-BB51-C0055E9EC6A4}" presName="sibTrans" presStyleLbl="sibTrans2D1" presStyleIdx="0" presStyleCnt="4"/>
      <dgm:spPr/>
    </dgm:pt>
    <dgm:pt modelId="{231AAA02-4E26-45C3-AA56-E4D737346724}" type="pres">
      <dgm:prSet presAssocID="{B6FEC0EC-3BA8-44D9-BB51-C0055E9EC6A4}" presName="connectorText" presStyleLbl="sibTrans2D1" presStyleIdx="0" presStyleCnt="4"/>
      <dgm:spPr/>
    </dgm:pt>
    <dgm:pt modelId="{EC4ABC1B-6F1B-4874-B2BB-B29D5A21D087}" type="pres">
      <dgm:prSet presAssocID="{4E550268-28AE-4294-8F22-0A243C661731}" presName="node" presStyleLbl="node1" presStyleIdx="1" presStyleCnt="5">
        <dgm:presLayoutVars>
          <dgm:bulletEnabled val="1"/>
        </dgm:presLayoutVars>
      </dgm:prSet>
      <dgm:spPr/>
    </dgm:pt>
    <dgm:pt modelId="{05B763F5-381C-4400-971E-1CFC95232C6C}" type="pres">
      <dgm:prSet presAssocID="{7C8A6A75-F4AF-43E1-97DB-EB2E3C6ECEFB}" presName="sibTrans" presStyleLbl="sibTrans2D1" presStyleIdx="1" presStyleCnt="4"/>
      <dgm:spPr/>
    </dgm:pt>
    <dgm:pt modelId="{B1914B1A-2F88-4389-A9E2-24526F228582}" type="pres">
      <dgm:prSet presAssocID="{7C8A6A75-F4AF-43E1-97DB-EB2E3C6ECEFB}" presName="connectorText" presStyleLbl="sibTrans2D1" presStyleIdx="1" presStyleCnt="4"/>
      <dgm:spPr/>
    </dgm:pt>
    <dgm:pt modelId="{BC504F50-74A0-4B40-B707-42AB03CF6171}" type="pres">
      <dgm:prSet presAssocID="{118C5C69-FF25-40B9-BD54-AFF8068504FC}" presName="node" presStyleLbl="node1" presStyleIdx="2" presStyleCnt="5">
        <dgm:presLayoutVars>
          <dgm:bulletEnabled val="1"/>
        </dgm:presLayoutVars>
      </dgm:prSet>
      <dgm:spPr/>
    </dgm:pt>
    <dgm:pt modelId="{DC68F919-F36A-412F-AA3E-C03E04FE51FC}" type="pres">
      <dgm:prSet presAssocID="{66863EB4-3319-4D2A-A938-6F2E715DA1DE}" presName="sibTrans" presStyleLbl="sibTrans2D1" presStyleIdx="2" presStyleCnt="4"/>
      <dgm:spPr/>
    </dgm:pt>
    <dgm:pt modelId="{B0E85A5F-5FD8-40FB-B462-C18742454923}" type="pres">
      <dgm:prSet presAssocID="{66863EB4-3319-4D2A-A938-6F2E715DA1DE}" presName="connectorText" presStyleLbl="sibTrans2D1" presStyleIdx="2" presStyleCnt="4"/>
      <dgm:spPr/>
    </dgm:pt>
    <dgm:pt modelId="{9B3C065F-5258-4251-8A43-CCC61FB7D355}" type="pres">
      <dgm:prSet presAssocID="{8417B712-DD38-4BFC-BB18-FFD9330F1B3C}" presName="node" presStyleLbl="node1" presStyleIdx="3" presStyleCnt="5">
        <dgm:presLayoutVars>
          <dgm:bulletEnabled val="1"/>
        </dgm:presLayoutVars>
      </dgm:prSet>
      <dgm:spPr/>
    </dgm:pt>
    <dgm:pt modelId="{B3FECBD5-9340-4FFE-A78A-F206C5EF592C}" type="pres">
      <dgm:prSet presAssocID="{ECC3D1DE-D2E4-4368-AA74-FD2197D3D357}" presName="sibTrans" presStyleLbl="sibTrans2D1" presStyleIdx="3" presStyleCnt="4"/>
      <dgm:spPr/>
    </dgm:pt>
    <dgm:pt modelId="{204702A5-DC98-4584-A404-9C61078FDAA9}" type="pres">
      <dgm:prSet presAssocID="{ECC3D1DE-D2E4-4368-AA74-FD2197D3D357}" presName="connectorText" presStyleLbl="sibTrans2D1" presStyleIdx="3" presStyleCnt="4"/>
      <dgm:spPr/>
    </dgm:pt>
    <dgm:pt modelId="{54631473-14DE-4E11-803A-3ED189C9B311}" type="pres">
      <dgm:prSet presAssocID="{F2C1576F-73A4-4734-AA52-C72B803AAEAB}" presName="node" presStyleLbl="node1" presStyleIdx="4" presStyleCnt="5">
        <dgm:presLayoutVars>
          <dgm:bulletEnabled val="1"/>
        </dgm:presLayoutVars>
      </dgm:prSet>
      <dgm:spPr/>
    </dgm:pt>
  </dgm:ptLst>
  <dgm:cxnLst>
    <dgm:cxn modelId="{CD9D0E11-137B-49AB-BEDA-D8C261C0223E}" type="presOf" srcId="{B6FEC0EC-3BA8-44D9-BB51-C0055E9EC6A4}" destId="{15E0487A-AB1E-46CD-BDA9-90E0BD10A324}" srcOrd="0" destOrd="0" presId="urn:microsoft.com/office/officeart/2005/8/layout/process2"/>
    <dgm:cxn modelId="{4B437B32-249E-42AE-A6C5-333B30A50A75}" type="presOf" srcId="{7C8A6A75-F4AF-43E1-97DB-EB2E3C6ECEFB}" destId="{05B763F5-381C-4400-971E-1CFC95232C6C}" srcOrd="0" destOrd="0" presId="urn:microsoft.com/office/officeart/2005/8/layout/process2"/>
    <dgm:cxn modelId="{FA718F3F-1ADD-4CB1-A9EF-271A12AAC96B}" type="presOf" srcId="{8417B712-DD38-4BFC-BB18-FFD9330F1B3C}" destId="{9B3C065F-5258-4251-8A43-CCC61FB7D355}" srcOrd="0" destOrd="0" presId="urn:microsoft.com/office/officeart/2005/8/layout/process2"/>
    <dgm:cxn modelId="{6134C344-DC99-40CE-B38C-61068FF4C8E3}" srcId="{CFC7BCC4-2847-483F-8ACA-ED009968658D}" destId="{4E550268-28AE-4294-8F22-0A243C661731}" srcOrd="1" destOrd="0" parTransId="{7ADFD56B-8873-4824-B399-C94FC3E01095}" sibTransId="{7C8A6A75-F4AF-43E1-97DB-EB2E3C6ECEFB}"/>
    <dgm:cxn modelId="{922CC445-7CD6-4D56-A30C-8BEDEF028F28}" srcId="{CFC7BCC4-2847-483F-8ACA-ED009968658D}" destId="{CEC55B69-E658-41A4-B981-4B12DB8719E5}" srcOrd="0" destOrd="0" parTransId="{D0F277E5-E1B4-4158-A8B5-D47C9D989017}" sibTransId="{B6FEC0EC-3BA8-44D9-BB51-C0055E9EC6A4}"/>
    <dgm:cxn modelId="{FBF65348-E45D-4DDF-B3F1-1FEB4E5289FB}" type="presOf" srcId="{ECC3D1DE-D2E4-4368-AA74-FD2197D3D357}" destId="{204702A5-DC98-4584-A404-9C61078FDAA9}" srcOrd="1" destOrd="0" presId="urn:microsoft.com/office/officeart/2005/8/layout/process2"/>
    <dgm:cxn modelId="{7472B150-EF8A-49BB-9739-8AC1CDE86AB0}" type="presOf" srcId="{F2C1576F-73A4-4734-AA52-C72B803AAEAB}" destId="{54631473-14DE-4E11-803A-3ED189C9B311}" srcOrd="0" destOrd="0" presId="urn:microsoft.com/office/officeart/2005/8/layout/process2"/>
    <dgm:cxn modelId="{E9F9C95F-0735-4360-AF78-8328E48B1BF5}" type="presOf" srcId="{ECC3D1DE-D2E4-4368-AA74-FD2197D3D357}" destId="{B3FECBD5-9340-4FFE-A78A-F206C5EF592C}" srcOrd="0" destOrd="0" presId="urn:microsoft.com/office/officeart/2005/8/layout/process2"/>
    <dgm:cxn modelId="{F75A6A67-431E-46B5-BE8D-81293E2F64EC}" type="presOf" srcId="{66863EB4-3319-4D2A-A938-6F2E715DA1DE}" destId="{B0E85A5F-5FD8-40FB-B462-C18742454923}" srcOrd="1" destOrd="0" presId="urn:microsoft.com/office/officeart/2005/8/layout/process2"/>
    <dgm:cxn modelId="{D5E25079-0C38-45FB-8771-A6253707F176}" type="presOf" srcId="{118C5C69-FF25-40B9-BD54-AFF8068504FC}" destId="{BC504F50-74A0-4B40-B707-42AB03CF6171}" srcOrd="0" destOrd="0" presId="urn:microsoft.com/office/officeart/2005/8/layout/process2"/>
    <dgm:cxn modelId="{4FA09E8A-3155-411A-A813-0829AEBD8AAF}" type="presOf" srcId="{B6FEC0EC-3BA8-44D9-BB51-C0055E9EC6A4}" destId="{231AAA02-4E26-45C3-AA56-E4D737346724}" srcOrd="1" destOrd="0" presId="urn:microsoft.com/office/officeart/2005/8/layout/process2"/>
    <dgm:cxn modelId="{BCC2A9A3-151A-46BC-97CE-CB077C9FD31C}" type="presOf" srcId="{CFC7BCC4-2847-483F-8ACA-ED009968658D}" destId="{D4361992-5903-4850-A2B3-ACF6622B4EE4}" srcOrd="0" destOrd="0" presId="urn:microsoft.com/office/officeart/2005/8/layout/process2"/>
    <dgm:cxn modelId="{A7C081A6-93E5-499E-A123-1474A40F47A9}" srcId="{CFC7BCC4-2847-483F-8ACA-ED009968658D}" destId="{F2C1576F-73A4-4734-AA52-C72B803AAEAB}" srcOrd="4" destOrd="0" parTransId="{ED5532A2-D96F-4833-815C-A393FAE217FB}" sibTransId="{92FBFC34-7639-4AC2-8EBF-BD9110F8965C}"/>
    <dgm:cxn modelId="{E27789A8-A90F-49E1-9123-2F4CD16EFADD}" type="presOf" srcId="{7C8A6A75-F4AF-43E1-97DB-EB2E3C6ECEFB}" destId="{B1914B1A-2F88-4389-A9E2-24526F228582}" srcOrd="1" destOrd="0" presId="urn:microsoft.com/office/officeart/2005/8/layout/process2"/>
    <dgm:cxn modelId="{2FB787B7-1BBC-45F5-8E60-44B73CADF1A6}" type="presOf" srcId="{66863EB4-3319-4D2A-A938-6F2E715DA1DE}" destId="{DC68F919-F36A-412F-AA3E-C03E04FE51FC}" srcOrd="0" destOrd="0" presId="urn:microsoft.com/office/officeart/2005/8/layout/process2"/>
    <dgm:cxn modelId="{57F8B6D4-DAD5-4DA7-A695-FCAAC402606B}" srcId="{CFC7BCC4-2847-483F-8ACA-ED009968658D}" destId="{8417B712-DD38-4BFC-BB18-FFD9330F1B3C}" srcOrd="3" destOrd="0" parTransId="{C55BA304-B46A-4CB3-8C53-D31C278DF0C2}" sibTransId="{ECC3D1DE-D2E4-4368-AA74-FD2197D3D357}"/>
    <dgm:cxn modelId="{BED358D6-0F2E-48B2-816E-285CBBB75F29}" srcId="{CFC7BCC4-2847-483F-8ACA-ED009968658D}" destId="{118C5C69-FF25-40B9-BD54-AFF8068504FC}" srcOrd="2" destOrd="0" parTransId="{BB6E95F9-2816-4D6F-8106-78A669A1889D}" sibTransId="{66863EB4-3319-4D2A-A938-6F2E715DA1DE}"/>
    <dgm:cxn modelId="{B9CD38DD-D2CC-4159-A91F-2A6DEA83D01E}" type="presOf" srcId="{4E550268-28AE-4294-8F22-0A243C661731}" destId="{EC4ABC1B-6F1B-4874-B2BB-B29D5A21D087}" srcOrd="0" destOrd="0" presId="urn:microsoft.com/office/officeart/2005/8/layout/process2"/>
    <dgm:cxn modelId="{A93B07E3-C143-4EF7-9FB4-7884E2724DB6}" type="presOf" srcId="{CEC55B69-E658-41A4-B981-4B12DB8719E5}" destId="{32A8135F-7E78-4F31-B021-8C6A429BB4D1}" srcOrd="0" destOrd="0" presId="urn:microsoft.com/office/officeart/2005/8/layout/process2"/>
    <dgm:cxn modelId="{4F41DB72-EF4E-4418-BDEF-81A662EE58B8}" type="presParOf" srcId="{D4361992-5903-4850-A2B3-ACF6622B4EE4}" destId="{32A8135F-7E78-4F31-B021-8C6A429BB4D1}" srcOrd="0" destOrd="0" presId="urn:microsoft.com/office/officeart/2005/8/layout/process2"/>
    <dgm:cxn modelId="{A22F6482-D468-453D-8ED1-CD773243478A}" type="presParOf" srcId="{D4361992-5903-4850-A2B3-ACF6622B4EE4}" destId="{15E0487A-AB1E-46CD-BDA9-90E0BD10A324}" srcOrd="1" destOrd="0" presId="urn:microsoft.com/office/officeart/2005/8/layout/process2"/>
    <dgm:cxn modelId="{8E650AB8-BEEE-45B9-8C85-327F6CD3E44A}" type="presParOf" srcId="{15E0487A-AB1E-46CD-BDA9-90E0BD10A324}" destId="{231AAA02-4E26-45C3-AA56-E4D737346724}" srcOrd="0" destOrd="0" presId="urn:microsoft.com/office/officeart/2005/8/layout/process2"/>
    <dgm:cxn modelId="{CAE12B09-A2EB-41D9-8BE6-31D407F6AB00}" type="presParOf" srcId="{D4361992-5903-4850-A2B3-ACF6622B4EE4}" destId="{EC4ABC1B-6F1B-4874-B2BB-B29D5A21D087}" srcOrd="2" destOrd="0" presId="urn:microsoft.com/office/officeart/2005/8/layout/process2"/>
    <dgm:cxn modelId="{379090E8-ED28-4317-A946-032A50F66D68}" type="presParOf" srcId="{D4361992-5903-4850-A2B3-ACF6622B4EE4}" destId="{05B763F5-381C-4400-971E-1CFC95232C6C}" srcOrd="3" destOrd="0" presId="urn:microsoft.com/office/officeart/2005/8/layout/process2"/>
    <dgm:cxn modelId="{DD9A6764-451D-4F6F-8A72-B8D48A2FCDD6}" type="presParOf" srcId="{05B763F5-381C-4400-971E-1CFC95232C6C}" destId="{B1914B1A-2F88-4389-A9E2-24526F228582}" srcOrd="0" destOrd="0" presId="urn:microsoft.com/office/officeart/2005/8/layout/process2"/>
    <dgm:cxn modelId="{365BC13E-25DD-4DDF-B5A2-4CADA0257C0A}" type="presParOf" srcId="{D4361992-5903-4850-A2B3-ACF6622B4EE4}" destId="{BC504F50-74A0-4B40-B707-42AB03CF6171}" srcOrd="4" destOrd="0" presId="urn:microsoft.com/office/officeart/2005/8/layout/process2"/>
    <dgm:cxn modelId="{89093761-334C-477B-8968-8D7F7039C53F}" type="presParOf" srcId="{D4361992-5903-4850-A2B3-ACF6622B4EE4}" destId="{DC68F919-F36A-412F-AA3E-C03E04FE51FC}" srcOrd="5" destOrd="0" presId="urn:microsoft.com/office/officeart/2005/8/layout/process2"/>
    <dgm:cxn modelId="{1DF221CF-C559-42CE-9C45-F12ADA9004EF}" type="presParOf" srcId="{DC68F919-F36A-412F-AA3E-C03E04FE51FC}" destId="{B0E85A5F-5FD8-40FB-B462-C18742454923}" srcOrd="0" destOrd="0" presId="urn:microsoft.com/office/officeart/2005/8/layout/process2"/>
    <dgm:cxn modelId="{97439F2E-3786-4711-BB1C-D498455C1D1F}" type="presParOf" srcId="{D4361992-5903-4850-A2B3-ACF6622B4EE4}" destId="{9B3C065F-5258-4251-8A43-CCC61FB7D355}" srcOrd="6" destOrd="0" presId="urn:microsoft.com/office/officeart/2005/8/layout/process2"/>
    <dgm:cxn modelId="{9A6E8B33-FE89-43E2-9B18-F444B4B2FC56}" type="presParOf" srcId="{D4361992-5903-4850-A2B3-ACF6622B4EE4}" destId="{B3FECBD5-9340-4FFE-A78A-F206C5EF592C}" srcOrd="7" destOrd="0" presId="urn:microsoft.com/office/officeart/2005/8/layout/process2"/>
    <dgm:cxn modelId="{15856755-F3E1-4BFF-A9A6-0270BF4ED0A6}" type="presParOf" srcId="{B3FECBD5-9340-4FFE-A78A-F206C5EF592C}" destId="{204702A5-DC98-4584-A404-9C61078FDAA9}" srcOrd="0" destOrd="0" presId="urn:microsoft.com/office/officeart/2005/8/layout/process2"/>
    <dgm:cxn modelId="{B9E9D24E-21AF-4015-AC30-3D37681451E0}" type="presParOf" srcId="{D4361992-5903-4850-A2B3-ACF6622B4EE4}" destId="{54631473-14DE-4E11-803A-3ED189C9B311}" srcOrd="8"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A8135F-7E78-4F31-B021-8C6A429BB4D1}">
      <dsp:nvSpPr>
        <dsp:cNvPr id="0" name=""/>
        <dsp:cNvSpPr/>
      </dsp:nvSpPr>
      <dsp:spPr>
        <a:xfrm>
          <a:off x="2797012" y="535"/>
          <a:ext cx="1301146" cy="627058"/>
        </a:xfrm>
        <a:prstGeom prst="roundRect">
          <a:avLst>
            <a:gd name="adj" fmla="val 10000"/>
          </a:avLst>
        </a:prstGeom>
        <a:solidFill>
          <a:srgbClr val="FF0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r>
            <a:rPr lang="en-US" sz="2400" b="0" kern="1200" dirty="0">
              <a:latin typeface="Arial" panose="020B0604020202020204" pitchFamily="34" charset="0"/>
              <a:cs typeface="Arial" panose="020B0604020202020204" pitchFamily="34" charset="0"/>
            </a:rPr>
            <a:t>ngage</a:t>
          </a:r>
        </a:p>
      </dsp:txBody>
      <dsp:txXfrm>
        <a:off x="2815378" y="18901"/>
        <a:ext cx="1264414" cy="590326"/>
      </dsp:txXfrm>
    </dsp:sp>
    <dsp:sp modelId="{15E0487A-AB1E-46CD-BDA9-90E0BD10A324}">
      <dsp:nvSpPr>
        <dsp:cNvPr id="0" name=""/>
        <dsp:cNvSpPr/>
      </dsp:nvSpPr>
      <dsp:spPr>
        <a:xfrm rot="5400000">
          <a:off x="3330011" y="643271"/>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666785"/>
        <a:ext cx="169306" cy="164603"/>
      </dsp:txXfrm>
    </dsp:sp>
    <dsp:sp modelId="{EC4ABC1B-6F1B-4874-B2BB-B29D5A21D087}">
      <dsp:nvSpPr>
        <dsp:cNvPr id="0" name=""/>
        <dsp:cNvSpPr/>
      </dsp:nvSpPr>
      <dsp:spPr>
        <a:xfrm>
          <a:off x="2797012" y="941124"/>
          <a:ext cx="1301146" cy="627058"/>
        </a:xfrm>
        <a:prstGeom prst="roundRect">
          <a:avLst>
            <a:gd name="adj" fmla="val 10000"/>
          </a:avLst>
        </a:prstGeom>
        <a:solidFill>
          <a:srgbClr val="FFC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solidFill>
                <a:schemeClr val="tx1"/>
              </a:solidFill>
              <a:latin typeface="Arial" panose="020B0604020202020204" pitchFamily="34" charset="0"/>
              <a:cs typeface="Arial" panose="020B0604020202020204" pitchFamily="34" charset="0"/>
            </a:rPr>
            <a:t>L</a:t>
          </a:r>
          <a:endParaRPr lang="en-US" sz="2400" b="0" kern="1200" dirty="0">
            <a:solidFill>
              <a:schemeClr val="tx1"/>
            </a:solidFill>
            <a:latin typeface="Arial" panose="020B0604020202020204" pitchFamily="34" charset="0"/>
            <a:cs typeface="Arial" panose="020B0604020202020204" pitchFamily="34" charset="0"/>
          </a:endParaRPr>
        </a:p>
      </dsp:txBody>
      <dsp:txXfrm>
        <a:off x="2815378" y="959490"/>
        <a:ext cx="1264414" cy="590326"/>
      </dsp:txXfrm>
    </dsp:sp>
    <dsp:sp modelId="{05B763F5-381C-4400-971E-1CFC95232C6C}">
      <dsp:nvSpPr>
        <dsp:cNvPr id="0" name=""/>
        <dsp:cNvSpPr/>
      </dsp:nvSpPr>
      <dsp:spPr>
        <a:xfrm rot="5400000">
          <a:off x="3330011" y="1583859"/>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1607373"/>
        <a:ext cx="169306" cy="164603"/>
      </dsp:txXfrm>
    </dsp:sp>
    <dsp:sp modelId="{BC504F50-74A0-4B40-B707-42AB03CF6171}">
      <dsp:nvSpPr>
        <dsp:cNvPr id="0" name=""/>
        <dsp:cNvSpPr/>
      </dsp:nvSpPr>
      <dsp:spPr>
        <a:xfrm>
          <a:off x="2797012" y="1881712"/>
          <a:ext cx="1301146" cy="627058"/>
        </a:xfrm>
        <a:prstGeom prst="roundRect">
          <a:avLst>
            <a:gd name="adj" fmla="val 10000"/>
          </a:avLst>
        </a:prstGeom>
        <a:solidFill>
          <a:srgbClr val="0099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endParaRPr lang="en-US" sz="2400" b="0" kern="1200" dirty="0">
            <a:latin typeface="Arial" panose="020B0604020202020204" pitchFamily="34" charset="0"/>
            <a:cs typeface="Arial" panose="020B0604020202020204" pitchFamily="34" charset="0"/>
          </a:endParaRPr>
        </a:p>
      </dsp:txBody>
      <dsp:txXfrm>
        <a:off x="2815378" y="1900078"/>
        <a:ext cx="1264414" cy="590326"/>
      </dsp:txXfrm>
    </dsp:sp>
    <dsp:sp modelId="{DC68F919-F36A-412F-AA3E-C03E04FE51FC}">
      <dsp:nvSpPr>
        <dsp:cNvPr id="0" name=""/>
        <dsp:cNvSpPr/>
      </dsp:nvSpPr>
      <dsp:spPr>
        <a:xfrm rot="5400000">
          <a:off x="3330011" y="2524447"/>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2547961"/>
        <a:ext cx="169306" cy="164603"/>
      </dsp:txXfrm>
    </dsp:sp>
    <dsp:sp modelId="{9B3C065F-5258-4251-8A43-CCC61FB7D355}">
      <dsp:nvSpPr>
        <dsp:cNvPr id="0" name=""/>
        <dsp:cNvSpPr/>
      </dsp:nvSpPr>
      <dsp:spPr>
        <a:xfrm>
          <a:off x="2797012" y="2822300"/>
          <a:ext cx="1301146" cy="627058"/>
        </a:xfrm>
        <a:prstGeom prst="roundRect">
          <a:avLst>
            <a:gd name="adj" fmla="val 10000"/>
          </a:avLst>
        </a:prstGeom>
        <a:solidFill>
          <a:srgbClr val="0B36A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A</a:t>
          </a:r>
          <a:endParaRPr lang="en-US" sz="2400" kern="1200" dirty="0">
            <a:latin typeface="Arial" panose="020B0604020202020204" pitchFamily="34" charset="0"/>
            <a:cs typeface="Arial" panose="020B0604020202020204" pitchFamily="34" charset="0"/>
          </a:endParaRPr>
        </a:p>
      </dsp:txBody>
      <dsp:txXfrm>
        <a:off x="2815378" y="2840666"/>
        <a:ext cx="1264414" cy="590326"/>
      </dsp:txXfrm>
    </dsp:sp>
    <dsp:sp modelId="{B3FECBD5-9340-4FFE-A78A-F206C5EF592C}">
      <dsp:nvSpPr>
        <dsp:cNvPr id="0" name=""/>
        <dsp:cNvSpPr/>
      </dsp:nvSpPr>
      <dsp:spPr>
        <a:xfrm rot="5400000">
          <a:off x="3330011" y="3465035"/>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3488549"/>
        <a:ext cx="169306" cy="164603"/>
      </dsp:txXfrm>
    </dsp:sp>
    <dsp:sp modelId="{54631473-14DE-4E11-803A-3ED189C9B311}">
      <dsp:nvSpPr>
        <dsp:cNvPr id="0" name=""/>
        <dsp:cNvSpPr/>
      </dsp:nvSpPr>
      <dsp:spPr>
        <a:xfrm>
          <a:off x="2797012" y="3762888"/>
          <a:ext cx="1301146" cy="627058"/>
        </a:xfrm>
        <a:prstGeom prst="roundRect">
          <a:avLst>
            <a:gd name="adj" fmla="val 10000"/>
          </a:avLst>
        </a:prstGeom>
        <a:solidFill>
          <a:srgbClr val="7030A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P</a:t>
          </a:r>
          <a:endParaRPr lang="en-US" sz="2400" b="0" kern="1200" dirty="0">
            <a:latin typeface="Arial" panose="020B0604020202020204" pitchFamily="34" charset="0"/>
            <a:cs typeface="Arial" panose="020B0604020202020204" pitchFamily="34" charset="0"/>
          </a:endParaRPr>
        </a:p>
      </dsp:txBody>
      <dsp:txXfrm>
        <a:off x="2815378" y="3781254"/>
        <a:ext cx="1264414" cy="5903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A8135F-7E78-4F31-B021-8C6A429BB4D1}">
      <dsp:nvSpPr>
        <dsp:cNvPr id="0" name=""/>
        <dsp:cNvSpPr/>
      </dsp:nvSpPr>
      <dsp:spPr>
        <a:xfrm>
          <a:off x="2797012" y="535"/>
          <a:ext cx="1301146" cy="627058"/>
        </a:xfrm>
        <a:prstGeom prst="roundRect">
          <a:avLst>
            <a:gd name="adj" fmla="val 10000"/>
          </a:avLst>
        </a:prstGeom>
        <a:solidFill>
          <a:srgbClr val="FF0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r>
            <a:rPr lang="en-US" sz="2400" b="0" kern="1200" dirty="0">
              <a:latin typeface="Arial" panose="020B0604020202020204" pitchFamily="34" charset="0"/>
              <a:cs typeface="Arial" panose="020B0604020202020204" pitchFamily="34" charset="0"/>
            </a:rPr>
            <a:t>ngage</a:t>
          </a:r>
        </a:p>
      </dsp:txBody>
      <dsp:txXfrm>
        <a:off x="2815378" y="18901"/>
        <a:ext cx="1264414" cy="590326"/>
      </dsp:txXfrm>
    </dsp:sp>
    <dsp:sp modelId="{15E0487A-AB1E-46CD-BDA9-90E0BD10A324}">
      <dsp:nvSpPr>
        <dsp:cNvPr id="0" name=""/>
        <dsp:cNvSpPr/>
      </dsp:nvSpPr>
      <dsp:spPr>
        <a:xfrm rot="5400000">
          <a:off x="3330011" y="643271"/>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666785"/>
        <a:ext cx="169306" cy="164603"/>
      </dsp:txXfrm>
    </dsp:sp>
    <dsp:sp modelId="{EC4ABC1B-6F1B-4874-B2BB-B29D5A21D087}">
      <dsp:nvSpPr>
        <dsp:cNvPr id="0" name=""/>
        <dsp:cNvSpPr/>
      </dsp:nvSpPr>
      <dsp:spPr>
        <a:xfrm>
          <a:off x="2797012" y="941124"/>
          <a:ext cx="1301146" cy="627058"/>
        </a:xfrm>
        <a:prstGeom prst="roundRect">
          <a:avLst>
            <a:gd name="adj" fmla="val 10000"/>
          </a:avLst>
        </a:prstGeom>
        <a:solidFill>
          <a:srgbClr val="FFC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solidFill>
                <a:schemeClr val="tx1"/>
              </a:solidFill>
              <a:latin typeface="Arial" panose="020B0604020202020204" pitchFamily="34" charset="0"/>
              <a:cs typeface="Arial" panose="020B0604020202020204" pitchFamily="34" charset="0"/>
            </a:rPr>
            <a:t>L</a:t>
          </a:r>
          <a:endParaRPr lang="en-US" sz="2400" b="0" kern="1200" dirty="0">
            <a:solidFill>
              <a:schemeClr val="tx1"/>
            </a:solidFill>
            <a:latin typeface="Arial" panose="020B0604020202020204" pitchFamily="34" charset="0"/>
            <a:cs typeface="Arial" panose="020B0604020202020204" pitchFamily="34" charset="0"/>
          </a:endParaRPr>
        </a:p>
      </dsp:txBody>
      <dsp:txXfrm>
        <a:off x="2815378" y="959490"/>
        <a:ext cx="1264414" cy="590326"/>
      </dsp:txXfrm>
    </dsp:sp>
    <dsp:sp modelId="{05B763F5-381C-4400-971E-1CFC95232C6C}">
      <dsp:nvSpPr>
        <dsp:cNvPr id="0" name=""/>
        <dsp:cNvSpPr/>
      </dsp:nvSpPr>
      <dsp:spPr>
        <a:xfrm rot="5400000">
          <a:off x="3330011" y="1583859"/>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1607373"/>
        <a:ext cx="169306" cy="164603"/>
      </dsp:txXfrm>
    </dsp:sp>
    <dsp:sp modelId="{BC504F50-74A0-4B40-B707-42AB03CF6171}">
      <dsp:nvSpPr>
        <dsp:cNvPr id="0" name=""/>
        <dsp:cNvSpPr/>
      </dsp:nvSpPr>
      <dsp:spPr>
        <a:xfrm>
          <a:off x="2797012" y="1881712"/>
          <a:ext cx="1301146" cy="627058"/>
        </a:xfrm>
        <a:prstGeom prst="roundRect">
          <a:avLst>
            <a:gd name="adj" fmla="val 10000"/>
          </a:avLst>
        </a:prstGeom>
        <a:solidFill>
          <a:srgbClr val="0099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endParaRPr lang="en-US" sz="2400" b="0" kern="1200" dirty="0">
            <a:latin typeface="Arial" panose="020B0604020202020204" pitchFamily="34" charset="0"/>
            <a:cs typeface="Arial" panose="020B0604020202020204" pitchFamily="34" charset="0"/>
          </a:endParaRPr>
        </a:p>
      </dsp:txBody>
      <dsp:txXfrm>
        <a:off x="2815378" y="1900078"/>
        <a:ext cx="1264414" cy="590326"/>
      </dsp:txXfrm>
    </dsp:sp>
    <dsp:sp modelId="{DC68F919-F36A-412F-AA3E-C03E04FE51FC}">
      <dsp:nvSpPr>
        <dsp:cNvPr id="0" name=""/>
        <dsp:cNvSpPr/>
      </dsp:nvSpPr>
      <dsp:spPr>
        <a:xfrm rot="5400000">
          <a:off x="3330011" y="2524447"/>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2547961"/>
        <a:ext cx="169306" cy="164603"/>
      </dsp:txXfrm>
    </dsp:sp>
    <dsp:sp modelId="{9B3C065F-5258-4251-8A43-CCC61FB7D355}">
      <dsp:nvSpPr>
        <dsp:cNvPr id="0" name=""/>
        <dsp:cNvSpPr/>
      </dsp:nvSpPr>
      <dsp:spPr>
        <a:xfrm>
          <a:off x="2797012" y="2822300"/>
          <a:ext cx="1301146" cy="627058"/>
        </a:xfrm>
        <a:prstGeom prst="roundRect">
          <a:avLst>
            <a:gd name="adj" fmla="val 10000"/>
          </a:avLst>
        </a:prstGeom>
        <a:solidFill>
          <a:srgbClr val="0B36A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A</a:t>
          </a:r>
          <a:endParaRPr lang="en-US" sz="2400" kern="1200" dirty="0">
            <a:latin typeface="Arial" panose="020B0604020202020204" pitchFamily="34" charset="0"/>
            <a:cs typeface="Arial" panose="020B0604020202020204" pitchFamily="34" charset="0"/>
          </a:endParaRPr>
        </a:p>
      </dsp:txBody>
      <dsp:txXfrm>
        <a:off x="2815378" y="2840666"/>
        <a:ext cx="1264414" cy="590326"/>
      </dsp:txXfrm>
    </dsp:sp>
    <dsp:sp modelId="{B3FECBD5-9340-4FFE-A78A-F206C5EF592C}">
      <dsp:nvSpPr>
        <dsp:cNvPr id="0" name=""/>
        <dsp:cNvSpPr/>
      </dsp:nvSpPr>
      <dsp:spPr>
        <a:xfrm rot="5400000">
          <a:off x="3330011" y="3465035"/>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3488549"/>
        <a:ext cx="169306" cy="164603"/>
      </dsp:txXfrm>
    </dsp:sp>
    <dsp:sp modelId="{54631473-14DE-4E11-803A-3ED189C9B311}">
      <dsp:nvSpPr>
        <dsp:cNvPr id="0" name=""/>
        <dsp:cNvSpPr/>
      </dsp:nvSpPr>
      <dsp:spPr>
        <a:xfrm>
          <a:off x="2797012" y="3762888"/>
          <a:ext cx="1301146" cy="627058"/>
        </a:xfrm>
        <a:prstGeom prst="roundRect">
          <a:avLst>
            <a:gd name="adj" fmla="val 10000"/>
          </a:avLst>
        </a:prstGeom>
        <a:solidFill>
          <a:srgbClr val="7030A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P</a:t>
          </a:r>
          <a:endParaRPr lang="en-US" sz="2400" b="0" kern="1200" dirty="0">
            <a:latin typeface="Arial" panose="020B0604020202020204" pitchFamily="34" charset="0"/>
            <a:cs typeface="Arial" panose="020B0604020202020204" pitchFamily="34" charset="0"/>
          </a:endParaRPr>
        </a:p>
      </dsp:txBody>
      <dsp:txXfrm>
        <a:off x="2815378" y="3781254"/>
        <a:ext cx="1264414" cy="59032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A8135F-7E78-4F31-B021-8C6A429BB4D1}">
      <dsp:nvSpPr>
        <dsp:cNvPr id="0" name=""/>
        <dsp:cNvSpPr/>
      </dsp:nvSpPr>
      <dsp:spPr>
        <a:xfrm>
          <a:off x="2797012" y="535"/>
          <a:ext cx="1301146" cy="627058"/>
        </a:xfrm>
        <a:prstGeom prst="roundRect">
          <a:avLst>
            <a:gd name="adj" fmla="val 10000"/>
          </a:avLst>
        </a:prstGeom>
        <a:solidFill>
          <a:srgbClr val="FF0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r>
            <a:rPr lang="en-US" sz="2400" b="0" kern="1200" dirty="0">
              <a:latin typeface="Arial" panose="020B0604020202020204" pitchFamily="34" charset="0"/>
              <a:cs typeface="Arial" panose="020B0604020202020204" pitchFamily="34" charset="0"/>
            </a:rPr>
            <a:t>ngage</a:t>
          </a:r>
        </a:p>
      </dsp:txBody>
      <dsp:txXfrm>
        <a:off x="2815378" y="18901"/>
        <a:ext cx="1264414" cy="590326"/>
      </dsp:txXfrm>
    </dsp:sp>
    <dsp:sp modelId="{15E0487A-AB1E-46CD-BDA9-90E0BD10A324}">
      <dsp:nvSpPr>
        <dsp:cNvPr id="0" name=""/>
        <dsp:cNvSpPr/>
      </dsp:nvSpPr>
      <dsp:spPr>
        <a:xfrm rot="5400000">
          <a:off x="3330011" y="643271"/>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666785"/>
        <a:ext cx="169306" cy="164603"/>
      </dsp:txXfrm>
    </dsp:sp>
    <dsp:sp modelId="{EC4ABC1B-6F1B-4874-B2BB-B29D5A21D087}">
      <dsp:nvSpPr>
        <dsp:cNvPr id="0" name=""/>
        <dsp:cNvSpPr/>
      </dsp:nvSpPr>
      <dsp:spPr>
        <a:xfrm>
          <a:off x="2797012" y="941124"/>
          <a:ext cx="1301146" cy="627058"/>
        </a:xfrm>
        <a:prstGeom prst="roundRect">
          <a:avLst>
            <a:gd name="adj" fmla="val 10000"/>
          </a:avLst>
        </a:prstGeom>
        <a:solidFill>
          <a:srgbClr val="FFC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solidFill>
                <a:schemeClr val="tx1"/>
              </a:solidFill>
              <a:latin typeface="Arial" panose="020B0604020202020204" pitchFamily="34" charset="0"/>
              <a:cs typeface="Arial" panose="020B0604020202020204" pitchFamily="34" charset="0"/>
            </a:rPr>
            <a:t>L</a:t>
          </a:r>
          <a:endParaRPr lang="en-US" sz="2400" b="0" kern="1200" dirty="0">
            <a:solidFill>
              <a:schemeClr val="tx1"/>
            </a:solidFill>
            <a:latin typeface="Arial" panose="020B0604020202020204" pitchFamily="34" charset="0"/>
            <a:cs typeface="Arial" panose="020B0604020202020204" pitchFamily="34" charset="0"/>
          </a:endParaRPr>
        </a:p>
      </dsp:txBody>
      <dsp:txXfrm>
        <a:off x="2815378" y="959490"/>
        <a:ext cx="1264414" cy="590326"/>
      </dsp:txXfrm>
    </dsp:sp>
    <dsp:sp modelId="{05B763F5-381C-4400-971E-1CFC95232C6C}">
      <dsp:nvSpPr>
        <dsp:cNvPr id="0" name=""/>
        <dsp:cNvSpPr/>
      </dsp:nvSpPr>
      <dsp:spPr>
        <a:xfrm rot="5400000">
          <a:off x="3330011" y="1583859"/>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1607373"/>
        <a:ext cx="169306" cy="164603"/>
      </dsp:txXfrm>
    </dsp:sp>
    <dsp:sp modelId="{BC504F50-74A0-4B40-B707-42AB03CF6171}">
      <dsp:nvSpPr>
        <dsp:cNvPr id="0" name=""/>
        <dsp:cNvSpPr/>
      </dsp:nvSpPr>
      <dsp:spPr>
        <a:xfrm>
          <a:off x="2797012" y="1881712"/>
          <a:ext cx="1301146" cy="627058"/>
        </a:xfrm>
        <a:prstGeom prst="roundRect">
          <a:avLst>
            <a:gd name="adj" fmla="val 10000"/>
          </a:avLst>
        </a:prstGeom>
        <a:solidFill>
          <a:srgbClr val="0099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endParaRPr lang="en-US" sz="2400" b="0" kern="1200" dirty="0">
            <a:latin typeface="Arial" panose="020B0604020202020204" pitchFamily="34" charset="0"/>
            <a:cs typeface="Arial" panose="020B0604020202020204" pitchFamily="34" charset="0"/>
          </a:endParaRPr>
        </a:p>
      </dsp:txBody>
      <dsp:txXfrm>
        <a:off x="2815378" y="1900078"/>
        <a:ext cx="1264414" cy="590326"/>
      </dsp:txXfrm>
    </dsp:sp>
    <dsp:sp modelId="{DC68F919-F36A-412F-AA3E-C03E04FE51FC}">
      <dsp:nvSpPr>
        <dsp:cNvPr id="0" name=""/>
        <dsp:cNvSpPr/>
      </dsp:nvSpPr>
      <dsp:spPr>
        <a:xfrm rot="5400000">
          <a:off x="3330011" y="2524447"/>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2547961"/>
        <a:ext cx="169306" cy="164603"/>
      </dsp:txXfrm>
    </dsp:sp>
    <dsp:sp modelId="{9B3C065F-5258-4251-8A43-CCC61FB7D355}">
      <dsp:nvSpPr>
        <dsp:cNvPr id="0" name=""/>
        <dsp:cNvSpPr/>
      </dsp:nvSpPr>
      <dsp:spPr>
        <a:xfrm>
          <a:off x="2797012" y="2822300"/>
          <a:ext cx="1301146" cy="627058"/>
        </a:xfrm>
        <a:prstGeom prst="roundRect">
          <a:avLst>
            <a:gd name="adj" fmla="val 10000"/>
          </a:avLst>
        </a:prstGeom>
        <a:solidFill>
          <a:srgbClr val="0B36A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A</a:t>
          </a:r>
          <a:endParaRPr lang="en-US" sz="2400" kern="1200" dirty="0">
            <a:latin typeface="Arial" panose="020B0604020202020204" pitchFamily="34" charset="0"/>
            <a:cs typeface="Arial" panose="020B0604020202020204" pitchFamily="34" charset="0"/>
          </a:endParaRPr>
        </a:p>
      </dsp:txBody>
      <dsp:txXfrm>
        <a:off x="2815378" y="2840666"/>
        <a:ext cx="1264414" cy="590326"/>
      </dsp:txXfrm>
    </dsp:sp>
    <dsp:sp modelId="{B3FECBD5-9340-4FFE-A78A-F206C5EF592C}">
      <dsp:nvSpPr>
        <dsp:cNvPr id="0" name=""/>
        <dsp:cNvSpPr/>
      </dsp:nvSpPr>
      <dsp:spPr>
        <a:xfrm rot="5400000">
          <a:off x="3330011" y="3465035"/>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3488549"/>
        <a:ext cx="169306" cy="164603"/>
      </dsp:txXfrm>
    </dsp:sp>
    <dsp:sp modelId="{54631473-14DE-4E11-803A-3ED189C9B311}">
      <dsp:nvSpPr>
        <dsp:cNvPr id="0" name=""/>
        <dsp:cNvSpPr/>
      </dsp:nvSpPr>
      <dsp:spPr>
        <a:xfrm>
          <a:off x="2797012" y="3762888"/>
          <a:ext cx="1301146" cy="627058"/>
        </a:xfrm>
        <a:prstGeom prst="roundRect">
          <a:avLst>
            <a:gd name="adj" fmla="val 10000"/>
          </a:avLst>
        </a:prstGeom>
        <a:solidFill>
          <a:srgbClr val="7030A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P</a:t>
          </a:r>
          <a:endParaRPr lang="en-US" sz="2400" b="0" kern="1200" dirty="0">
            <a:latin typeface="Arial" panose="020B0604020202020204" pitchFamily="34" charset="0"/>
            <a:cs typeface="Arial" panose="020B0604020202020204" pitchFamily="34" charset="0"/>
          </a:endParaRPr>
        </a:p>
      </dsp:txBody>
      <dsp:txXfrm>
        <a:off x="2815378" y="3781254"/>
        <a:ext cx="1264414" cy="59032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A8135F-7E78-4F31-B021-8C6A429BB4D1}">
      <dsp:nvSpPr>
        <dsp:cNvPr id="0" name=""/>
        <dsp:cNvSpPr/>
      </dsp:nvSpPr>
      <dsp:spPr>
        <a:xfrm>
          <a:off x="2883232" y="535"/>
          <a:ext cx="1128705" cy="627058"/>
        </a:xfrm>
        <a:prstGeom prst="roundRect">
          <a:avLst>
            <a:gd name="adj" fmla="val 10000"/>
          </a:avLst>
        </a:prstGeom>
        <a:solidFill>
          <a:srgbClr val="FF0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endParaRPr lang="en-US" sz="2400" b="0" kern="1200" dirty="0">
            <a:latin typeface="Arial" panose="020B0604020202020204" pitchFamily="34" charset="0"/>
            <a:cs typeface="Arial" panose="020B0604020202020204" pitchFamily="34" charset="0"/>
          </a:endParaRPr>
        </a:p>
      </dsp:txBody>
      <dsp:txXfrm>
        <a:off x="2901598" y="18901"/>
        <a:ext cx="1091973" cy="590326"/>
      </dsp:txXfrm>
    </dsp:sp>
    <dsp:sp modelId="{15E0487A-AB1E-46CD-BDA9-90E0BD10A324}">
      <dsp:nvSpPr>
        <dsp:cNvPr id="0" name=""/>
        <dsp:cNvSpPr/>
      </dsp:nvSpPr>
      <dsp:spPr>
        <a:xfrm rot="5400000">
          <a:off x="3330011" y="643271"/>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666785"/>
        <a:ext cx="169306" cy="164603"/>
      </dsp:txXfrm>
    </dsp:sp>
    <dsp:sp modelId="{EC4ABC1B-6F1B-4874-B2BB-B29D5A21D087}">
      <dsp:nvSpPr>
        <dsp:cNvPr id="0" name=""/>
        <dsp:cNvSpPr/>
      </dsp:nvSpPr>
      <dsp:spPr>
        <a:xfrm>
          <a:off x="2883232" y="941124"/>
          <a:ext cx="1128705" cy="627058"/>
        </a:xfrm>
        <a:prstGeom prst="roundRect">
          <a:avLst>
            <a:gd name="adj" fmla="val 10000"/>
          </a:avLst>
        </a:prstGeom>
        <a:solidFill>
          <a:srgbClr val="FFC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solidFill>
                <a:schemeClr val="tx1"/>
              </a:solidFill>
              <a:latin typeface="Arial" panose="020B0604020202020204" pitchFamily="34" charset="0"/>
              <a:cs typeface="Arial" panose="020B0604020202020204" pitchFamily="34" charset="0"/>
            </a:rPr>
            <a:t>L</a:t>
          </a:r>
          <a:r>
            <a:rPr lang="en-US" sz="2400" b="0" kern="1200" dirty="0">
              <a:solidFill>
                <a:schemeClr val="tx1"/>
              </a:solidFill>
              <a:latin typeface="Arial" panose="020B0604020202020204" pitchFamily="34" charset="0"/>
              <a:cs typeface="Arial" panose="020B0604020202020204" pitchFamily="34" charset="0"/>
            </a:rPr>
            <a:t>isten</a:t>
          </a:r>
        </a:p>
      </dsp:txBody>
      <dsp:txXfrm>
        <a:off x="2901598" y="959490"/>
        <a:ext cx="1091973" cy="590326"/>
      </dsp:txXfrm>
    </dsp:sp>
    <dsp:sp modelId="{05B763F5-381C-4400-971E-1CFC95232C6C}">
      <dsp:nvSpPr>
        <dsp:cNvPr id="0" name=""/>
        <dsp:cNvSpPr/>
      </dsp:nvSpPr>
      <dsp:spPr>
        <a:xfrm rot="5400000">
          <a:off x="3330011" y="1583859"/>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1607373"/>
        <a:ext cx="169306" cy="164603"/>
      </dsp:txXfrm>
    </dsp:sp>
    <dsp:sp modelId="{BC504F50-74A0-4B40-B707-42AB03CF6171}">
      <dsp:nvSpPr>
        <dsp:cNvPr id="0" name=""/>
        <dsp:cNvSpPr/>
      </dsp:nvSpPr>
      <dsp:spPr>
        <a:xfrm>
          <a:off x="2883232" y="1881712"/>
          <a:ext cx="1128705" cy="627058"/>
        </a:xfrm>
        <a:prstGeom prst="roundRect">
          <a:avLst>
            <a:gd name="adj" fmla="val 10000"/>
          </a:avLst>
        </a:prstGeom>
        <a:solidFill>
          <a:srgbClr val="0099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endParaRPr lang="en-US" sz="2400" b="0" kern="1200" dirty="0">
            <a:latin typeface="Arial" panose="020B0604020202020204" pitchFamily="34" charset="0"/>
            <a:cs typeface="Arial" panose="020B0604020202020204" pitchFamily="34" charset="0"/>
          </a:endParaRPr>
        </a:p>
      </dsp:txBody>
      <dsp:txXfrm>
        <a:off x="2901598" y="1900078"/>
        <a:ext cx="1091973" cy="590326"/>
      </dsp:txXfrm>
    </dsp:sp>
    <dsp:sp modelId="{DC68F919-F36A-412F-AA3E-C03E04FE51FC}">
      <dsp:nvSpPr>
        <dsp:cNvPr id="0" name=""/>
        <dsp:cNvSpPr/>
      </dsp:nvSpPr>
      <dsp:spPr>
        <a:xfrm rot="5400000">
          <a:off x="3330011" y="2524447"/>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2547961"/>
        <a:ext cx="169306" cy="164603"/>
      </dsp:txXfrm>
    </dsp:sp>
    <dsp:sp modelId="{9B3C065F-5258-4251-8A43-CCC61FB7D355}">
      <dsp:nvSpPr>
        <dsp:cNvPr id="0" name=""/>
        <dsp:cNvSpPr/>
      </dsp:nvSpPr>
      <dsp:spPr>
        <a:xfrm>
          <a:off x="2883232" y="2822300"/>
          <a:ext cx="1128705" cy="627058"/>
        </a:xfrm>
        <a:prstGeom prst="roundRect">
          <a:avLst>
            <a:gd name="adj" fmla="val 10000"/>
          </a:avLst>
        </a:prstGeom>
        <a:solidFill>
          <a:srgbClr val="0B36A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A</a:t>
          </a:r>
          <a:endParaRPr lang="en-US" sz="2400" kern="1200" dirty="0">
            <a:latin typeface="Arial" panose="020B0604020202020204" pitchFamily="34" charset="0"/>
            <a:cs typeface="Arial" panose="020B0604020202020204" pitchFamily="34" charset="0"/>
          </a:endParaRPr>
        </a:p>
      </dsp:txBody>
      <dsp:txXfrm>
        <a:off x="2901598" y="2840666"/>
        <a:ext cx="1091973" cy="590326"/>
      </dsp:txXfrm>
    </dsp:sp>
    <dsp:sp modelId="{B3FECBD5-9340-4FFE-A78A-F206C5EF592C}">
      <dsp:nvSpPr>
        <dsp:cNvPr id="0" name=""/>
        <dsp:cNvSpPr/>
      </dsp:nvSpPr>
      <dsp:spPr>
        <a:xfrm rot="5400000">
          <a:off x="3330011" y="3465035"/>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3488549"/>
        <a:ext cx="169306" cy="164603"/>
      </dsp:txXfrm>
    </dsp:sp>
    <dsp:sp modelId="{54631473-14DE-4E11-803A-3ED189C9B311}">
      <dsp:nvSpPr>
        <dsp:cNvPr id="0" name=""/>
        <dsp:cNvSpPr/>
      </dsp:nvSpPr>
      <dsp:spPr>
        <a:xfrm>
          <a:off x="2883232" y="3762888"/>
          <a:ext cx="1128705" cy="627058"/>
        </a:xfrm>
        <a:prstGeom prst="roundRect">
          <a:avLst>
            <a:gd name="adj" fmla="val 10000"/>
          </a:avLst>
        </a:prstGeom>
        <a:solidFill>
          <a:srgbClr val="7030A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P</a:t>
          </a:r>
          <a:endParaRPr lang="en-US" sz="2400" b="0" kern="1200" dirty="0">
            <a:latin typeface="Arial" panose="020B0604020202020204" pitchFamily="34" charset="0"/>
            <a:cs typeface="Arial" panose="020B0604020202020204" pitchFamily="34" charset="0"/>
          </a:endParaRPr>
        </a:p>
      </dsp:txBody>
      <dsp:txXfrm>
        <a:off x="2901598" y="3781254"/>
        <a:ext cx="1091973" cy="59032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A8135F-7E78-4F31-B021-8C6A429BB4D1}">
      <dsp:nvSpPr>
        <dsp:cNvPr id="0" name=""/>
        <dsp:cNvSpPr/>
      </dsp:nvSpPr>
      <dsp:spPr>
        <a:xfrm>
          <a:off x="2603015" y="535"/>
          <a:ext cx="1689139" cy="627058"/>
        </a:xfrm>
        <a:prstGeom prst="roundRect">
          <a:avLst>
            <a:gd name="adj" fmla="val 10000"/>
          </a:avLst>
        </a:prstGeom>
        <a:solidFill>
          <a:srgbClr val="FF0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endParaRPr lang="en-US" sz="2400" b="0" kern="1200" dirty="0">
            <a:latin typeface="Arial" panose="020B0604020202020204" pitchFamily="34" charset="0"/>
            <a:cs typeface="Arial" panose="020B0604020202020204" pitchFamily="34" charset="0"/>
          </a:endParaRPr>
        </a:p>
      </dsp:txBody>
      <dsp:txXfrm>
        <a:off x="2621381" y="18901"/>
        <a:ext cx="1652407" cy="590326"/>
      </dsp:txXfrm>
    </dsp:sp>
    <dsp:sp modelId="{15E0487A-AB1E-46CD-BDA9-90E0BD10A324}">
      <dsp:nvSpPr>
        <dsp:cNvPr id="0" name=""/>
        <dsp:cNvSpPr/>
      </dsp:nvSpPr>
      <dsp:spPr>
        <a:xfrm rot="5400000">
          <a:off x="3330011" y="643271"/>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666785"/>
        <a:ext cx="169306" cy="164603"/>
      </dsp:txXfrm>
    </dsp:sp>
    <dsp:sp modelId="{EC4ABC1B-6F1B-4874-B2BB-B29D5A21D087}">
      <dsp:nvSpPr>
        <dsp:cNvPr id="0" name=""/>
        <dsp:cNvSpPr/>
      </dsp:nvSpPr>
      <dsp:spPr>
        <a:xfrm>
          <a:off x="2603015" y="941124"/>
          <a:ext cx="1689139" cy="627058"/>
        </a:xfrm>
        <a:prstGeom prst="roundRect">
          <a:avLst>
            <a:gd name="adj" fmla="val 10000"/>
          </a:avLst>
        </a:prstGeom>
        <a:solidFill>
          <a:srgbClr val="FFC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solidFill>
                <a:schemeClr val="tx1"/>
              </a:solidFill>
              <a:latin typeface="Arial" panose="020B0604020202020204" pitchFamily="34" charset="0"/>
              <a:cs typeface="Arial" panose="020B0604020202020204" pitchFamily="34" charset="0"/>
            </a:rPr>
            <a:t>L</a:t>
          </a:r>
          <a:endParaRPr lang="en-US" sz="2400" b="0" kern="1200" dirty="0">
            <a:solidFill>
              <a:schemeClr val="tx1"/>
            </a:solidFill>
            <a:latin typeface="Arial" panose="020B0604020202020204" pitchFamily="34" charset="0"/>
            <a:cs typeface="Arial" panose="020B0604020202020204" pitchFamily="34" charset="0"/>
          </a:endParaRPr>
        </a:p>
      </dsp:txBody>
      <dsp:txXfrm>
        <a:off x="2621381" y="959490"/>
        <a:ext cx="1652407" cy="590326"/>
      </dsp:txXfrm>
    </dsp:sp>
    <dsp:sp modelId="{05B763F5-381C-4400-971E-1CFC95232C6C}">
      <dsp:nvSpPr>
        <dsp:cNvPr id="0" name=""/>
        <dsp:cNvSpPr/>
      </dsp:nvSpPr>
      <dsp:spPr>
        <a:xfrm rot="5400000">
          <a:off x="3330011" y="1583859"/>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1607373"/>
        <a:ext cx="169306" cy="164603"/>
      </dsp:txXfrm>
    </dsp:sp>
    <dsp:sp modelId="{BC504F50-74A0-4B40-B707-42AB03CF6171}">
      <dsp:nvSpPr>
        <dsp:cNvPr id="0" name=""/>
        <dsp:cNvSpPr/>
      </dsp:nvSpPr>
      <dsp:spPr>
        <a:xfrm>
          <a:off x="2603015" y="1881712"/>
          <a:ext cx="1689139" cy="627058"/>
        </a:xfrm>
        <a:prstGeom prst="roundRect">
          <a:avLst>
            <a:gd name="adj" fmla="val 10000"/>
          </a:avLst>
        </a:prstGeom>
        <a:solidFill>
          <a:srgbClr val="0099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r>
            <a:rPr lang="en-US" sz="2400" b="0" kern="1200" dirty="0">
              <a:latin typeface="Arial" panose="020B0604020202020204" pitchFamily="34" charset="0"/>
              <a:cs typeface="Arial" panose="020B0604020202020204" pitchFamily="34" charset="0"/>
            </a:rPr>
            <a:t>mpathize</a:t>
          </a:r>
        </a:p>
      </dsp:txBody>
      <dsp:txXfrm>
        <a:off x="2621381" y="1900078"/>
        <a:ext cx="1652407" cy="590326"/>
      </dsp:txXfrm>
    </dsp:sp>
    <dsp:sp modelId="{DC68F919-F36A-412F-AA3E-C03E04FE51FC}">
      <dsp:nvSpPr>
        <dsp:cNvPr id="0" name=""/>
        <dsp:cNvSpPr/>
      </dsp:nvSpPr>
      <dsp:spPr>
        <a:xfrm rot="5400000">
          <a:off x="3330011" y="2524447"/>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2547961"/>
        <a:ext cx="169306" cy="164603"/>
      </dsp:txXfrm>
    </dsp:sp>
    <dsp:sp modelId="{9B3C065F-5258-4251-8A43-CCC61FB7D355}">
      <dsp:nvSpPr>
        <dsp:cNvPr id="0" name=""/>
        <dsp:cNvSpPr/>
      </dsp:nvSpPr>
      <dsp:spPr>
        <a:xfrm>
          <a:off x="2603015" y="2822300"/>
          <a:ext cx="1689139" cy="627058"/>
        </a:xfrm>
        <a:prstGeom prst="roundRect">
          <a:avLst>
            <a:gd name="adj" fmla="val 10000"/>
          </a:avLst>
        </a:prstGeom>
        <a:solidFill>
          <a:srgbClr val="0B36A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A</a:t>
          </a:r>
          <a:endParaRPr lang="en-US" sz="2400" kern="1200" dirty="0">
            <a:latin typeface="Arial" panose="020B0604020202020204" pitchFamily="34" charset="0"/>
            <a:cs typeface="Arial" panose="020B0604020202020204" pitchFamily="34" charset="0"/>
          </a:endParaRPr>
        </a:p>
      </dsp:txBody>
      <dsp:txXfrm>
        <a:off x="2621381" y="2840666"/>
        <a:ext cx="1652407" cy="590326"/>
      </dsp:txXfrm>
    </dsp:sp>
    <dsp:sp modelId="{B3FECBD5-9340-4FFE-A78A-F206C5EF592C}">
      <dsp:nvSpPr>
        <dsp:cNvPr id="0" name=""/>
        <dsp:cNvSpPr/>
      </dsp:nvSpPr>
      <dsp:spPr>
        <a:xfrm rot="5400000">
          <a:off x="3330011" y="3465035"/>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3488549"/>
        <a:ext cx="169306" cy="164603"/>
      </dsp:txXfrm>
    </dsp:sp>
    <dsp:sp modelId="{54631473-14DE-4E11-803A-3ED189C9B311}">
      <dsp:nvSpPr>
        <dsp:cNvPr id="0" name=""/>
        <dsp:cNvSpPr/>
      </dsp:nvSpPr>
      <dsp:spPr>
        <a:xfrm>
          <a:off x="2603015" y="3762888"/>
          <a:ext cx="1689139" cy="627058"/>
        </a:xfrm>
        <a:prstGeom prst="roundRect">
          <a:avLst>
            <a:gd name="adj" fmla="val 10000"/>
          </a:avLst>
        </a:prstGeom>
        <a:solidFill>
          <a:srgbClr val="7030A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P</a:t>
          </a:r>
          <a:endParaRPr lang="en-US" sz="2400" b="0" kern="1200" dirty="0">
            <a:latin typeface="Arial" panose="020B0604020202020204" pitchFamily="34" charset="0"/>
            <a:cs typeface="Arial" panose="020B0604020202020204" pitchFamily="34" charset="0"/>
          </a:endParaRPr>
        </a:p>
      </dsp:txBody>
      <dsp:txXfrm>
        <a:off x="2621381" y="3781254"/>
        <a:ext cx="1652407" cy="59032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A8135F-7E78-4F31-B021-8C6A429BB4D1}">
      <dsp:nvSpPr>
        <dsp:cNvPr id="0" name=""/>
        <dsp:cNvSpPr/>
      </dsp:nvSpPr>
      <dsp:spPr>
        <a:xfrm>
          <a:off x="2883232" y="535"/>
          <a:ext cx="1128705" cy="627058"/>
        </a:xfrm>
        <a:prstGeom prst="roundRect">
          <a:avLst>
            <a:gd name="adj" fmla="val 10000"/>
          </a:avLst>
        </a:prstGeom>
        <a:solidFill>
          <a:srgbClr val="FF0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endParaRPr lang="en-US" sz="2400" b="0" kern="1200" dirty="0">
            <a:latin typeface="Arial" panose="020B0604020202020204" pitchFamily="34" charset="0"/>
            <a:cs typeface="Arial" panose="020B0604020202020204" pitchFamily="34" charset="0"/>
          </a:endParaRPr>
        </a:p>
      </dsp:txBody>
      <dsp:txXfrm>
        <a:off x="2901598" y="18901"/>
        <a:ext cx="1091973" cy="590326"/>
      </dsp:txXfrm>
    </dsp:sp>
    <dsp:sp modelId="{15E0487A-AB1E-46CD-BDA9-90E0BD10A324}">
      <dsp:nvSpPr>
        <dsp:cNvPr id="0" name=""/>
        <dsp:cNvSpPr/>
      </dsp:nvSpPr>
      <dsp:spPr>
        <a:xfrm rot="5400000">
          <a:off x="3330011" y="643271"/>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666785"/>
        <a:ext cx="169306" cy="164603"/>
      </dsp:txXfrm>
    </dsp:sp>
    <dsp:sp modelId="{EC4ABC1B-6F1B-4874-B2BB-B29D5A21D087}">
      <dsp:nvSpPr>
        <dsp:cNvPr id="0" name=""/>
        <dsp:cNvSpPr/>
      </dsp:nvSpPr>
      <dsp:spPr>
        <a:xfrm>
          <a:off x="2883232" y="941124"/>
          <a:ext cx="1128705" cy="627058"/>
        </a:xfrm>
        <a:prstGeom prst="roundRect">
          <a:avLst>
            <a:gd name="adj" fmla="val 10000"/>
          </a:avLst>
        </a:prstGeom>
        <a:solidFill>
          <a:srgbClr val="FFC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solidFill>
                <a:schemeClr val="tx1"/>
              </a:solidFill>
              <a:latin typeface="Arial" panose="020B0604020202020204" pitchFamily="34" charset="0"/>
              <a:cs typeface="Arial" panose="020B0604020202020204" pitchFamily="34" charset="0"/>
            </a:rPr>
            <a:t>L</a:t>
          </a:r>
          <a:endParaRPr lang="en-US" sz="2400" b="0" kern="1200" dirty="0">
            <a:solidFill>
              <a:schemeClr val="tx1"/>
            </a:solidFill>
            <a:latin typeface="Arial" panose="020B0604020202020204" pitchFamily="34" charset="0"/>
            <a:cs typeface="Arial" panose="020B0604020202020204" pitchFamily="34" charset="0"/>
          </a:endParaRPr>
        </a:p>
      </dsp:txBody>
      <dsp:txXfrm>
        <a:off x="2901598" y="959490"/>
        <a:ext cx="1091973" cy="590326"/>
      </dsp:txXfrm>
    </dsp:sp>
    <dsp:sp modelId="{05B763F5-381C-4400-971E-1CFC95232C6C}">
      <dsp:nvSpPr>
        <dsp:cNvPr id="0" name=""/>
        <dsp:cNvSpPr/>
      </dsp:nvSpPr>
      <dsp:spPr>
        <a:xfrm rot="5400000">
          <a:off x="3330011" y="1583859"/>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1607373"/>
        <a:ext cx="169306" cy="164603"/>
      </dsp:txXfrm>
    </dsp:sp>
    <dsp:sp modelId="{BC504F50-74A0-4B40-B707-42AB03CF6171}">
      <dsp:nvSpPr>
        <dsp:cNvPr id="0" name=""/>
        <dsp:cNvSpPr/>
      </dsp:nvSpPr>
      <dsp:spPr>
        <a:xfrm>
          <a:off x="2883232" y="1881712"/>
          <a:ext cx="1128705" cy="627058"/>
        </a:xfrm>
        <a:prstGeom prst="roundRect">
          <a:avLst>
            <a:gd name="adj" fmla="val 10000"/>
          </a:avLst>
        </a:prstGeom>
        <a:solidFill>
          <a:srgbClr val="0099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endParaRPr lang="en-US" sz="2400" b="0" kern="1200" dirty="0">
            <a:latin typeface="Arial" panose="020B0604020202020204" pitchFamily="34" charset="0"/>
            <a:cs typeface="Arial" panose="020B0604020202020204" pitchFamily="34" charset="0"/>
          </a:endParaRPr>
        </a:p>
      </dsp:txBody>
      <dsp:txXfrm>
        <a:off x="2901598" y="1900078"/>
        <a:ext cx="1091973" cy="590326"/>
      </dsp:txXfrm>
    </dsp:sp>
    <dsp:sp modelId="{DC68F919-F36A-412F-AA3E-C03E04FE51FC}">
      <dsp:nvSpPr>
        <dsp:cNvPr id="0" name=""/>
        <dsp:cNvSpPr/>
      </dsp:nvSpPr>
      <dsp:spPr>
        <a:xfrm rot="5400000">
          <a:off x="3330011" y="2524447"/>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2547961"/>
        <a:ext cx="169306" cy="164603"/>
      </dsp:txXfrm>
    </dsp:sp>
    <dsp:sp modelId="{9B3C065F-5258-4251-8A43-CCC61FB7D355}">
      <dsp:nvSpPr>
        <dsp:cNvPr id="0" name=""/>
        <dsp:cNvSpPr/>
      </dsp:nvSpPr>
      <dsp:spPr>
        <a:xfrm>
          <a:off x="2883232" y="2822300"/>
          <a:ext cx="1128705" cy="627058"/>
        </a:xfrm>
        <a:prstGeom prst="roundRect">
          <a:avLst>
            <a:gd name="adj" fmla="val 10000"/>
          </a:avLst>
        </a:prstGeom>
        <a:solidFill>
          <a:srgbClr val="0B36A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A</a:t>
          </a:r>
          <a:r>
            <a:rPr lang="en-US" sz="2400" b="1" u="none" kern="1200" dirty="0">
              <a:latin typeface="Arial" panose="020B0604020202020204" pitchFamily="34" charset="0"/>
              <a:cs typeface="Arial" panose="020B0604020202020204" pitchFamily="34" charset="0"/>
            </a:rPr>
            <a:t>gree</a:t>
          </a:r>
          <a:endParaRPr lang="en-US" sz="2400" kern="1200" dirty="0">
            <a:latin typeface="Arial" panose="020B0604020202020204" pitchFamily="34" charset="0"/>
            <a:cs typeface="Arial" panose="020B0604020202020204" pitchFamily="34" charset="0"/>
          </a:endParaRPr>
        </a:p>
      </dsp:txBody>
      <dsp:txXfrm>
        <a:off x="2901598" y="2840666"/>
        <a:ext cx="1091973" cy="590326"/>
      </dsp:txXfrm>
    </dsp:sp>
    <dsp:sp modelId="{B3FECBD5-9340-4FFE-A78A-F206C5EF592C}">
      <dsp:nvSpPr>
        <dsp:cNvPr id="0" name=""/>
        <dsp:cNvSpPr/>
      </dsp:nvSpPr>
      <dsp:spPr>
        <a:xfrm rot="5400000">
          <a:off x="3330011" y="3465035"/>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3488549"/>
        <a:ext cx="169306" cy="164603"/>
      </dsp:txXfrm>
    </dsp:sp>
    <dsp:sp modelId="{54631473-14DE-4E11-803A-3ED189C9B311}">
      <dsp:nvSpPr>
        <dsp:cNvPr id="0" name=""/>
        <dsp:cNvSpPr/>
      </dsp:nvSpPr>
      <dsp:spPr>
        <a:xfrm>
          <a:off x="2883232" y="3762888"/>
          <a:ext cx="1128705" cy="627058"/>
        </a:xfrm>
        <a:prstGeom prst="roundRect">
          <a:avLst>
            <a:gd name="adj" fmla="val 10000"/>
          </a:avLst>
        </a:prstGeom>
        <a:solidFill>
          <a:srgbClr val="7030A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P</a:t>
          </a:r>
          <a:endParaRPr lang="en-US" sz="2400" b="0" kern="1200" dirty="0">
            <a:latin typeface="Arial" panose="020B0604020202020204" pitchFamily="34" charset="0"/>
            <a:cs typeface="Arial" panose="020B0604020202020204" pitchFamily="34" charset="0"/>
          </a:endParaRPr>
        </a:p>
      </dsp:txBody>
      <dsp:txXfrm>
        <a:off x="2901598" y="3781254"/>
        <a:ext cx="1091973" cy="59032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A8135F-7E78-4F31-B021-8C6A429BB4D1}">
      <dsp:nvSpPr>
        <dsp:cNvPr id="0" name=""/>
        <dsp:cNvSpPr/>
      </dsp:nvSpPr>
      <dsp:spPr>
        <a:xfrm>
          <a:off x="2797012" y="535"/>
          <a:ext cx="1301146" cy="627058"/>
        </a:xfrm>
        <a:prstGeom prst="roundRect">
          <a:avLst>
            <a:gd name="adj" fmla="val 10000"/>
          </a:avLst>
        </a:prstGeom>
        <a:solidFill>
          <a:srgbClr val="FF0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endParaRPr lang="en-US" sz="2400" b="0" kern="1200" dirty="0">
            <a:latin typeface="Arial" panose="020B0604020202020204" pitchFamily="34" charset="0"/>
            <a:cs typeface="Arial" panose="020B0604020202020204" pitchFamily="34" charset="0"/>
          </a:endParaRPr>
        </a:p>
      </dsp:txBody>
      <dsp:txXfrm>
        <a:off x="2815378" y="18901"/>
        <a:ext cx="1264414" cy="590326"/>
      </dsp:txXfrm>
    </dsp:sp>
    <dsp:sp modelId="{15E0487A-AB1E-46CD-BDA9-90E0BD10A324}">
      <dsp:nvSpPr>
        <dsp:cNvPr id="0" name=""/>
        <dsp:cNvSpPr/>
      </dsp:nvSpPr>
      <dsp:spPr>
        <a:xfrm rot="5400000">
          <a:off x="3330011" y="643271"/>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666785"/>
        <a:ext cx="169306" cy="164603"/>
      </dsp:txXfrm>
    </dsp:sp>
    <dsp:sp modelId="{EC4ABC1B-6F1B-4874-B2BB-B29D5A21D087}">
      <dsp:nvSpPr>
        <dsp:cNvPr id="0" name=""/>
        <dsp:cNvSpPr/>
      </dsp:nvSpPr>
      <dsp:spPr>
        <a:xfrm>
          <a:off x="2797012" y="941124"/>
          <a:ext cx="1301146" cy="627058"/>
        </a:xfrm>
        <a:prstGeom prst="roundRect">
          <a:avLst>
            <a:gd name="adj" fmla="val 10000"/>
          </a:avLst>
        </a:prstGeom>
        <a:solidFill>
          <a:srgbClr val="FFC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solidFill>
                <a:schemeClr val="tx1"/>
              </a:solidFill>
              <a:latin typeface="Arial" panose="020B0604020202020204" pitchFamily="34" charset="0"/>
              <a:cs typeface="Arial" panose="020B0604020202020204" pitchFamily="34" charset="0"/>
            </a:rPr>
            <a:t>L</a:t>
          </a:r>
          <a:endParaRPr lang="en-US" sz="2400" b="0" kern="1200" dirty="0">
            <a:solidFill>
              <a:schemeClr val="tx1"/>
            </a:solidFill>
            <a:latin typeface="Arial" panose="020B0604020202020204" pitchFamily="34" charset="0"/>
            <a:cs typeface="Arial" panose="020B0604020202020204" pitchFamily="34" charset="0"/>
          </a:endParaRPr>
        </a:p>
      </dsp:txBody>
      <dsp:txXfrm>
        <a:off x="2815378" y="959490"/>
        <a:ext cx="1264414" cy="590326"/>
      </dsp:txXfrm>
    </dsp:sp>
    <dsp:sp modelId="{05B763F5-381C-4400-971E-1CFC95232C6C}">
      <dsp:nvSpPr>
        <dsp:cNvPr id="0" name=""/>
        <dsp:cNvSpPr/>
      </dsp:nvSpPr>
      <dsp:spPr>
        <a:xfrm rot="5400000">
          <a:off x="3330011" y="1583859"/>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1607373"/>
        <a:ext cx="169306" cy="164603"/>
      </dsp:txXfrm>
    </dsp:sp>
    <dsp:sp modelId="{BC504F50-74A0-4B40-B707-42AB03CF6171}">
      <dsp:nvSpPr>
        <dsp:cNvPr id="0" name=""/>
        <dsp:cNvSpPr/>
      </dsp:nvSpPr>
      <dsp:spPr>
        <a:xfrm>
          <a:off x="2797012" y="1881712"/>
          <a:ext cx="1301146" cy="627058"/>
        </a:xfrm>
        <a:prstGeom prst="roundRect">
          <a:avLst>
            <a:gd name="adj" fmla="val 10000"/>
          </a:avLst>
        </a:prstGeom>
        <a:solidFill>
          <a:srgbClr val="0099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endParaRPr lang="en-US" sz="2400" b="0" kern="1200" dirty="0">
            <a:latin typeface="Arial" panose="020B0604020202020204" pitchFamily="34" charset="0"/>
            <a:cs typeface="Arial" panose="020B0604020202020204" pitchFamily="34" charset="0"/>
          </a:endParaRPr>
        </a:p>
      </dsp:txBody>
      <dsp:txXfrm>
        <a:off x="2815378" y="1900078"/>
        <a:ext cx="1264414" cy="590326"/>
      </dsp:txXfrm>
    </dsp:sp>
    <dsp:sp modelId="{DC68F919-F36A-412F-AA3E-C03E04FE51FC}">
      <dsp:nvSpPr>
        <dsp:cNvPr id="0" name=""/>
        <dsp:cNvSpPr/>
      </dsp:nvSpPr>
      <dsp:spPr>
        <a:xfrm rot="5400000">
          <a:off x="3330011" y="2524447"/>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2547961"/>
        <a:ext cx="169306" cy="164603"/>
      </dsp:txXfrm>
    </dsp:sp>
    <dsp:sp modelId="{9B3C065F-5258-4251-8A43-CCC61FB7D355}">
      <dsp:nvSpPr>
        <dsp:cNvPr id="0" name=""/>
        <dsp:cNvSpPr/>
      </dsp:nvSpPr>
      <dsp:spPr>
        <a:xfrm>
          <a:off x="2797012" y="2822300"/>
          <a:ext cx="1301146" cy="627058"/>
        </a:xfrm>
        <a:prstGeom prst="roundRect">
          <a:avLst>
            <a:gd name="adj" fmla="val 10000"/>
          </a:avLst>
        </a:prstGeom>
        <a:solidFill>
          <a:srgbClr val="0B36A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A</a:t>
          </a:r>
          <a:endParaRPr lang="en-US" sz="2400" kern="1200" dirty="0">
            <a:latin typeface="Arial" panose="020B0604020202020204" pitchFamily="34" charset="0"/>
            <a:cs typeface="Arial" panose="020B0604020202020204" pitchFamily="34" charset="0"/>
          </a:endParaRPr>
        </a:p>
      </dsp:txBody>
      <dsp:txXfrm>
        <a:off x="2815378" y="2840666"/>
        <a:ext cx="1264414" cy="590326"/>
      </dsp:txXfrm>
    </dsp:sp>
    <dsp:sp modelId="{B3FECBD5-9340-4FFE-A78A-F206C5EF592C}">
      <dsp:nvSpPr>
        <dsp:cNvPr id="0" name=""/>
        <dsp:cNvSpPr/>
      </dsp:nvSpPr>
      <dsp:spPr>
        <a:xfrm rot="5400000">
          <a:off x="3330011" y="3465035"/>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3488549"/>
        <a:ext cx="169306" cy="164603"/>
      </dsp:txXfrm>
    </dsp:sp>
    <dsp:sp modelId="{54631473-14DE-4E11-803A-3ED189C9B311}">
      <dsp:nvSpPr>
        <dsp:cNvPr id="0" name=""/>
        <dsp:cNvSpPr/>
      </dsp:nvSpPr>
      <dsp:spPr>
        <a:xfrm>
          <a:off x="2797012" y="3762888"/>
          <a:ext cx="1301146" cy="627058"/>
        </a:xfrm>
        <a:prstGeom prst="roundRect">
          <a:avLst>
            <a:gd name="adj" fmla="val 10000"/>
          </a:avLst>
        </a:prstGeom>
        <a:solidFill>
          <a:srgbClr val="7030A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P</a:t>
          </a:r>
          <a:r>
            <a:rPr lang="en-US" sz="2400" b="1" u="none" kern="1200" dirty="0">
              <a:latin typeface="Arial" panose="020B0604020202020204" pitchFamily="34" charset="0"/>
              <a:cs typeface="Arial" panose="020B0604020202020204" pitchFamily="34" charset="0"/>
            </a:rPr>
            <a:t>artner</a:t>
          </a:r>
          <a:endParaRPr lang="en-US" sz="2400" b="0" kern="1200" dirty="0">
            <a:latin typeface="Arial" panose="020B0604020202020204" pitchFamily="34" charset="0"/>
            <a:cs typeface="Arial" panose="020B0604020202020204" pitchFamily="34" charset="0"/>
          </a:endParaRPr>
        </a:p>
      </dsp:txBody>
      <dsp:txXfrm>
        <a:off x="2815378" y="3781254"/>
        <a:ext cx="1264414" cy="590326"/>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012A2FA-F986-43D3-BCDD-568743B24C3B}" type="datetimeFigureOut">
              <a:rPr lang="en-US" smtClean="0"/>
              <a:t>5/18/21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CB10E7-6FF0-4C2F-82A5-893CBD4850D7}" type="slidenum">
              <a:rPr lang="en-US" smtClean="0"/>
              <a:t>‹#›</a:t>
            </a:fld>
            <a:endParaRPr lang="en-US" dirty="0"/>
          </a:p>
        </p:txBody>
      </p:sp>
    </p:spTree>
    <p:extLst>
      <p:ext uri="{BB962C8B-B14F-4D97-AF65-F5344CB8AC3E}">
        <p14:creationId xmlns:p14="http://schemas.microsoft.com/office/powerpoint/2010/main" val="1952769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a:t>
            </a:fld>
            <a:endParaRPr lang="en-US" dirty="0"/>
          </a:p>
        </p:txBody>
      </p:sp>
    </p:spTree>
    <p:extLst>
      <p:ext uri="{BB962C8B-B14F-4D97-AF65-F5344CB8AC3E}">
        <p14:creationId xmlns:p14="http://schemas.microsoft.com/office/powerpoint/2010/main" val="691947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10</a:t>
            </a:fld>
            <a:endParaRPr lang="en-US" dirty="0"/>
          </a:p>
        </p:txBody>
      </p:sp>
    </p:spTree>
    <p:extLst>
      <p:ext uri="{BB962C8B-B14F-4D97-AF65-F5344CB8AC3E}">
        <p14:creationId xmlns:p14="http://schemas.microsoft.com/office/powerpoint/2010/main" val="10577172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11</a:t>
            </a:fld>
            <a:endParaRPr lang="en-US" dirty="0"/>
          </a:p>
        </p:txBody>
      </p:sp>
    </p:spTree>
    <p:extLst>
      <p:ext uri="{BB962C8B-B14F-4D97-AF65-F5344CB8AC3E}">
        <p14:creationId xmlns:p14="http://schemas.microsoft.com/office/powerpoint/2010/main" val="41281265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12</a:t>
            </a:fld>
            <a:endParaRPr lang="en-US" dirty="0"/>
          </a:p>
        </p:txBody>
      </p:sp>
    </p:spTree>
    <p:extLst>
      <p:ext uri="{BB962C8B-B14F-4D97-AF65-F5344CB8AC3E}">
        <p14:creationId xmlns:p14="http://schemas.microsoft.com/office/powerpoint/2010/main" val="78754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13</a:t>
            </a:fld>
            <a:endParaRPr lang="en-US" dirty="0"/>
          </a:p>
        </p:txBody>
      </p:sp>
    </p:spTree>
    <p:extLst>
      <p:ext uri="{BB962C8B-B14F-4D97-AF65-F5344CB8AC3E}">
        <p14:creationId xmlns:p14="http://schemas.microsoft.com/office/powerpoint/2010/main" val="13841945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14</a:t>
            </a:fld>
            <a:endParaRPr lang="en-US" dirty="0"/>
          </a:p>
        </p:txBody>
      </p:sp>
    </p:spTree>
    <p:extLst>
      <p:ext uri="{BB962C8B-B14F-4D97-AF65-F5344CB8AC3E}">
        <p14:creationId xmlns:p14="http://schemas.microsoft.com/office/powerpoint/2010/main" val="10981031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15</a:t>
            </a:fld>
            <a:endParaRPr lang="en-US" dirty="0"/>
          </a:p>
        </p:txBody>
      </p:sp>
    </p:spTree>
    <p:extLst>
      <p:ext uri="{BB962C8B-B14F-4D97-AF65-F5344CB8AC3E}">
        <p14:creationId xmlns:p14="http://schemas.microsoft.com/office/powerpoint/2010/main" val="2883522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16</a:t>
            </a:fld>
            <a:endParaRPr lang="en-US" dirty="0"/>
          </a:p>
        </p:txBody>
      </p:sp>
    </p:spTree>
    <p:extLst>
      <p:ext uri="{BB962C8B-B14F-4D97-AF65-F5344CB8AC3E}">
        <p14:creationId xmlns:p14="http://schemas.microsoft.com/office/powerpoint/2010/main" val="15893184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17</a:t>
            </a:fld>
            <a:endParaRPr lang="en-US" dirty="0"/>
          </a:p>
        </p:txBody>
      </p:sp>
    </p:spTree>
    <p:extLst>
      <p:ext uri="{BB962C8B-B14F-4D97-AF65-F5344CB8AC3E}">
        <p14:creationId xmlns:p14="http://schemas.microsoft.com/office/powerpoint/2010/main" val="14984582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18</a:t>
            </a:fld>
            <a:endParaRPr lang="en-US" dirty="0"/>
          </a:p>
        </p:txBody>
      </p:sp>
    </p:spTree>
    <p:extLst>
      <p:ext uri="{BB962C8B-B14F-4D97-AF65-F5344CB8AC3E}">
        <p14:creationId xmlns:p14="http://schemas.microsoft.com/office/powerpoint/2010/main" val="40985254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19</a:t>
            </a:fld>
            <a:endParaRPr lang="en-US" dirty="0"/>
          </a:p>
        </p:txBody>
      </p:sp>
    </p:spTree>
    <p:extLst>
      <p:ext uri="{BB962C8B-B14F-4D97-AF65-F5344CB8AC3E}">
        <p14:creationId xmlns:p14="http://schemas.microsoft.com/office/powerpoint/2010/main" val="13341351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Add slide content prior to delivery</a:t>
            </a:r>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2</a:t>
            </a:fld>
            <a:endParaRPr lang="en-US" dirty="0"/>
          </a:p>
        </p:txBody>
      </p:sp>
    </p:spTree>
    <p:extLst>
      <p:ext uri="{BB962C8B-B14F-4D97-AF65-F5344CB8AC3E}">
        <p14:creationId xmlns:p14="http://schemas.microsoft.com/office/powerpoint/2010/main" val="266264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20</a:t>
            </a:fld>
            <a:endParaRPr lang="en-US" dirty="0"/>
          </a:p>
        </p:txBody>
      </p:sp>
    </p:spTree>
    <p:extLst>
      <p:ext uri="{BB962C8B-B14F-4D97-AF65-F5344CB8AC3E}">
        <p14:creationId xmlns:p14="http://schemas.microsoft.com/office/powerpoint/2010/main" val="23195743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21</a:t>
            </a:fld>
            <a:endParaRPr lang="en-US" dirty="0"/>
          </a:p>
        </p:txBody>
      </p:sp>
    </p:spTree>
    <p:extLst>
      <p:ext uri="{BB962C8B-B14F-4D97-AF65-F5344CB8AC3E}">
        <p14:creationId xmlns:p14="http://schemas.microsoft.com/office/powerpoint/2010/main" val="33963571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22</a:t>
            </a:fld>
            <a:endParaRPr lang="en-US" dirty="0"/>
          </a:p>
        </p:txBody>
      </p:sp>
    </p:spTree>
    <p:extLst>
      <p:ext uri="{BB962C8B-B14F-4D97-AF65-F5344CB8AC3E}">
        <p14:creationId xmlns:p14="http://schemas.microsoft.com/office/powerpoint/2010/main" val="24634578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23</a:t>
            </a:fld>
            <a:endParaRPr lang="en-US" dirty="0"/>
          </a:p>
        </p:txBody>
      </p:sp>
    </p:spTree>
    <p:extLst>
      <p:ext uri="{BB962C8B-B14F-4D97-AF65-F5344CB8AC3E}">
        <p14:creationId xmlns:p14="http://schemas.microsoft.com/office/powerpoint/2010/main" val="27661636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24</a:t>
            </a:fld>
            <a:endParaRPr lang="en-US" dirty="0"/>
          </a:p>
        </p:txBody>
      </p:sp>
    </p:spTree>
    <p:extLst>
      <p:ext uri="{BB962C8B-B14F-4D97-AF65-F5344CB8AC3E}">
        <p14:creationId xmlns:p14="http://schemas.microsoft.com/office/powerpoint/2010/main" val="5093646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25</a:t>
            </a:fld>
            <a:endParaRPr lang="en-US" dirty="0"/>
          </a:p>
        </p:txBody>
      </p:sp>
    </p:spTree>
    <p:extLst>
      <p:ext uri="{BB962C8B-B14F-4D97-AF65-F5344CB8AC3E}">
        <p14:creationId xmlns:p14="http://schemas.microsoft.com/office/powerpoint/2010/main" val="23161535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26</a:t>
            </a:fld>
            <a:endParaRPr lang="en-US" dirty="0"/>
          </a:p>
        </p:txBody>
      </p:sp>
    </p:spTree>
    <p:extLst>
      <p:ext uri="{BB962C8B-B14F-4D97-AF65-F5344CB8AC3E}">
        <p14:creationId xmlns:p14="http://schemas.microsoft.com/office/powerpoint/2010/main" val="39365289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27</a:t>
            </a:fld>
            <a:endParaRPr lang="en-US" dirty="0"/>
          </a:p>
        </p:txBody>
      </p:sp>
    </p:spTree>
    <p:extLst>
      <p:ext uri="{BB962C8B-B14F-4D97-AF65-F5344CB8AC3E}">
        <p14:creationId xmlns:p14="http://schemas.microsoft.com/office/powerpoint/2010/main" val="16897151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28</a:t>
            </a:fld>
            <a:endParaRPr lang="en-US" dirty="0"/>
          </a:p>
        </p:txBody>
      </p:sp>
    </p:spTree>
    <p:extLst>
      <p:ext uri="{BB962C8B-B14F-4D97-AF65-F5344CB8AC3E}">
        <p14:creationId xmlns:p14="http://schemas.microsoft.com/office/powerpoint/2010/main" val="30991506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29</a:t>
            </a:fld>
            <a:endParaRPr lang="en-US" dirty="0"/>
          </a:p>
        </p:txBody>
      </p:sp>
    </p:spTree>
    <p:extLst>
      <p:ext uri="{BB962C8B-B14F-4D97-AF65-F5344CB8AC3E}">
        <p14:creationId xmlns:p14="http://schemas.microsoft.com/office/powerpoint/2010/main" val="2463207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3</a:t>
            </a:fld>
            <a:endParaRPr lang="en-US" dirty="0"/>
          </a:p>
        </p:txBody>
      </p:sp>
    </p:spTree>
    <p:extLst>
      <p:ext uri="{BB962C8B-B14F-4D97-AF65-F5344CB8AC3E}">
        <p14:creationId xmlns:p14="http://schemas.microsoft.com/office/powerpoint/2010/main" val="26318008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30</a:t>
            </a:fld>
            <a:endParaRPr lang="en-US" dirty="0"/>
          </a:p>
        </p:txBody>
      </p:sp>
    </p:spTree>
    <p:extLst>
      <p:ext uri="{BB962C8B-B14F-4D97-AF65-F5344CB8AC3E}">
        <p14:creationId xmlns:p14="http://schemas.microsoft.com/office/powerpoint/2010/main" val="35721895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31</a:t>
            </a:fld>
            <a:endParaRPr lang="en-US" dirty="0"/>
          </a:p>
        </p:txBody>
      </p:sp>
    </p:spTree>
    <p:extLst>
      <p:ext uri="{BB962C8B-B14F-4D97-AF65-F5344CB8AC3E}">
        <p14:creationId xmlns:p14="http://schemas.microsoft.com/office/powerpoint/2010/main" val="15980124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32</a:t>
            </a:fld>
            <a:endParaRPr lang="en-US" dirty="0"/>
          </a:p>
        </p:txBody>
      </p:sp>
    </p:spTree>
    <p:extLst>
      <p:ext uri="{BB962C8B-B14F-4D97-AF65-F5344CB8AC3E}">
        <p14:creationId xmlns:p14="http://schemas.microsoft.com/office/powerpoint/2010/main" val="41183706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33</a:t>
            </a:fld>
            <a:endParaRPr lang="en-US" dirty="0"/>
          </a:p>
        </p:txBody>
      </p:sp>
    </p:spTree>
    <p:extLst>
      <p:ext uri="{BB962C8B-B14F-4D97-AF65-F5344CB8AC3E}">
        <p14:creationId xmlns:p14="http://schemas.microsoft.com/office/powerpoint/2010/main" val="30021864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34</a:t>
            </a:fld>
            <a:endParaRPr lang="en-US" dirty="0"/>
          </a:p>
        </p:txBody>
      </p:sp>
    </p:spTree>
    <p:extLst>
      <p:ext uri="{BB962C8B-B14F-4D97-AF65-F5344CB8AC3E}">
        <p14:creationId xmlns:p14="http://schemas.microsoft.com/office/powerpoint/2010/main" val="2027345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4</a:t>
            </a:fld>
            <a:endParaRPr lang="en-US" dirty="0"/>
          </a:p>
        </p:txBody>
      </p:sp>
    </p:spTree>
    <p:extLst>
      <p:ext uri="{BB962C8B-B14F-4D97-AF65-F5344CB8AC3E}">
        <p14:creationId xmlns:p14="http://schemas.microsoft.com/office/powerpoint/2010/main" val="1290861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5</a:t>
            </a:fld>
            <a:endParaRPr lang="en-US" dirty="0"/>
          </a:p>
        </p:txBody>
      </p:sp>
    </p:spTree>
    <p:extLst>
      <p:ext uri="{BB962C8B-B14F-4D97-AF65-F5344CB8AC3E}">
        <p14:creationId xmlns:p14="http://schemas.microsoft.com/office/powerpoint/2010/main" val="3688357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6</a:t>
            </a:fld>
            <a:endParaRPr lang="en-US" dirty="0"/>
          </a:p>
        </p:txBody>
      </p:sp>
    </p:spTree>
    <p:extLst>
      <p:ext uri="{BB962C8B-B14F-4D97-AF65-F5344CB8AC3E}">
        <p14:creationId xmlns:p14="http://schemas.microsoft.com/office/powerpoint/2010/main" val="40295437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7</a:t>
            </a:fld>
            <a:endParaRPr lang="en-US" dirty="0"/>
          </a:p>
        </p:txBody>
      </p:sp>
    </p:spTree>
    <p:extLst>
      <p:ext uri="{BB962C8B-B14F-4D97-AF65-F5344CB8AC3E}">
        <p14:creationId xmlns:p14="http://schemas.microsoft.com/office/powerpoint/2010/main" val="807220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8</a:t>
            </a:fld>
            <a:endParaRPr lang="en-US" dirty="0"/>
          </a:p>
        </p:txBody>
      </p:sp>
    </p:spTree>
    <p:extLst>
      <p:ext uri="{BB962C8B-B14F-4D97-AF65-F5344CB8AC3E}">
        <p14:creationId xmlns:p14="http://schemas.microsoft.com/office/powerpoint/2010/main" val="12490503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9</a:t>
            </a:fld>
            <a:endParaRPr lang="en-US" dirty="0"/>
          </a:p>
        </p:txBody>
      </p:sp>
    </p:spTree>
    <p:extLst>
      <p:ext uri="{BB962C8B-B14F-4D97-AF65-F5344CB8AC3E}">
        <p14:creationId xmlns:p14="http://schemas.microsoft.com/office/powerpoint/2010/main" val="6711531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0" y="2006601"/>
            <a:ext cx="12192000" cy="1081833"/>
          </a:xfrm>
          <a:prstGeom prst="rect">
            <a:avLst/>
          </a:prstGeom>
        </p:spPr>
        <p:txBody>
          <a:bodyPr/>
          <a:lstStyle>
            <a:lvl1pPr marL="0" indent="0" algn="ctr">
              <a:buNone/>
              <a:defRPr sz="6000" baseline="0"/>
            </a:lvl1pPr>
          </a:lstStyle>
          <a:p>
            <a:pPr lvl="0"/>
            <a:r>
              <a:rPr lang="en-US" dirty="0"/>
              <a:t>[Main Topic]</a:t>
            </a:r>
          </a:p>
        </p:txBody>
      </p:sp>
    </p:spTree>
    <p:extLst>
      <p:ext uri="{BB962C8B-B14F-4D97-AF65-F5344CB8AC3E}">
        <p14:creationId xmlns:p14="http://schemas.microsoft.com/office/powerpoint/2010/main" val="2279167899"/>
      </p:ext>
    </p:extLst>
  </p:cSld>
  <p:clrMapOvr>
    <a:masterClrMapping/>
  </p:clrMapOvr>
  <p:transition spd="slow">
    <p:wipe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4984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Subtopic">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68276"/>
            <a:ext cx="12192000" cy="849313"/>
          </a:xfrm>
          <a:prstGeom prst="rect">
            <a:avLst/>
          </a:prstGeom>
        </p:spPr>
        <p:txBody>
          <a:bodyPr/>
          <a:lstStyle>
            <a:lvl1pPr marL="0" indent="0" algn="ctr">
              <a:buNone/>
              <a:defRPr sz="4400" b="1"/>
            </a:lvl1pPr>
          </a:lstStyle>
          <a:p>
            <a:pPr lvl="0"/>
            <a:r>
              <a:rPr lang="en-US" dirty="0"/>
              <a:t>[Sub Topic]</a:t>
            </a:r>
          </a:p>
        </p:txBody>
      </p:sp>
    </p:spTree>
    <p:extLst>
      <p:ext uri="{BB962C8B-B14F-4D97-AF65-F5344CB8AC3E}">
        <p14:creationId xmlns:p14="http://schemas.microsoft.com/office/powerpoint/2010/main" val="3966956194"/>
      </p:ext>
    </p:extLst>
  </p:cSld>
  <p:clrMapOvr>
    <a:masterClrMapping/>
  </p:clrMapOvr>
  <p:transition spd="slow">
    <p:wipe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bTop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274638"/>
            <a:ext cx="12192000" cy="733068"/>
          </a:xfrm>
          <a:prstGeom prst="rect">
            <a:avLst/>
          </a:prstGeom>
        </p:spPr>
        <p:txBody>
          <a:bodyPr/>
          <a:lstStyle>
            <a:lvl1pPr>
              <a:defRPr b="1">
                <a:latin typeface="Arial" panose="020B0604020202020204" pitchFamily="34" charset="0"/>
                <a:cs typeface="Arial" panose="020B0604020202020204" pitchFamily="34" charset="0"/>
              </a:defRPr>
            </a:lvl1pPr>
          </a:lstStyle>
          <a:p>
            <a:r>
              <a:rPr lang="en-US" dirty="0"/>
              <a:t>[Sub Topic]</a:t>
            </a:r>
          </a:p>
        </p:txBody>
      </p:sp>
    </p:spTree>
    <p:extLst>
      <p:ext uri="{BB962C8B-B14F-4D97-AF65-F5344CB8AC3E}">
        <p14:creationId xmlns:p14="http://schemas.microsoft.com/office/powerpoint/2010/main" val="2639196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097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bTop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274638"/>
            <a:ext cx="12192000" cy="733068"/>
          </a:xfrm>
          <a:prstGeom prst="rect">
            <a:avLst/>
          </a:prstGeom>
        </p:spPr>
        <p:txBody>
          <a:bodyPr/>
          <a:lstStyle>
            <a:lvl1pPr>
              <a:defRPr b="1">
                <a:latin typeface="Arial" panose="020B0604020202020204" pitchFamily="34" charset="0"/>
                <a:cs typeface="Arial" panose="020B0604020202020204" pitchFamily="34" charset="0"/>
              </a:defRPr>
            </a:lvl1pPr>
          </a:lstStyle>
          <a:p>
            <a:r>
              <a:rPr lang="en-US" dirty="0"/>
              <a:t>[Sub Topic]</a:t>
            </a:r>
          </a:p>
        </p:txBody>
      </p:sp>
    </p:spTree>
    <p:extLst>
      <p:ext uri="{BB962C8B-B14F-4D97-AF65-F5344CB8AC3E}">
        <p14:creationId xmlns:p14="http://schemas.microsoft.com/office/powerpoint/2010/main" val="1068286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65758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ubTop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274638"/>
            <a:ext cx="12192000" cy="733068"/>
          </a:xfrm>
          <a:prstGeom prst="rect">
            <a:avLst/>
          </a:prstGeom>
        </p:spPr>
        <p:txBody>
          <a:bodyPr/>
          <a:lstStyle>
            <a:lvl1pPr>
              <a:defRPr b="1">
                <a:latin typeface="Arial" panose="020B0604020202020204" pitchFamily="34" charset="0"/>
                <a:cs typeface="Arial" panose="020B0604020202020204" pitchFamily="34" charset="0"/>
              </a:defRPr>
            </a:lvl1pPr>
          </a:lstStyle>
          <a:p>
            <a:r>
              <a:rPr lang="en-US" dirty="0"/>
              <a:t>[Sub Topic]</a:t>
            </a:r>
          </a:p>
        </p:txBody>
      </p:sp>
    </p:spTree>
    <p:extLst>
      <p:ext uri="{BB962C8B-B14F-4D97-AF65-F5344CB8AC3E}">
        <p14:creationId xmlns:p14="http://schemas.microsoft.com/office/powerpoint/2010/main" val="16845486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4511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ubTop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274638"/>
            <a:ext cx="12192000" cy="733068"/>
          </a:xfrm>
          <a:prstGeom prst="rect">
            <a:avLst/>
          </a:prstGeom>
        </p:spPr>
        <p:txBody>
          <a:bodyPr/>
          <a:lstStyle>
            <a:lvl1pPr>
              <a:defRPr b="1">
                <a:latin typeface="Arial" panose="020B0604020202020204" pitchFamily="34" charset="0"/>
                <a:cs typeface="Arial" panose="020B0604020202020204" pitchFamily="34" charset="0"/>
              </a:defRPr>
            </a:lvl1pPr>
          </a:lstStyle>
          <a:p>
            <a:r>
              <a:rPr lang="en-US" dirty="0"/>
              <a:t>[Sub Topic]</a:t>
            </a:r>
          </a:p>
        </p:txBody>
      </p:sp>
    </p:spTree>
    <p:extLst>
      <p:ext uri="{BB962C8B-B14F-4D97-AF65-F5344CB8AC3E}">
        <p14:creationId xmlns:p14="http://schemas.microsoft.com/office/powerpoint/2010/main" val="426545554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787D70F-6351-5445-8ABC-7BE2C675E6F5}"/>
              </a:ext>
            </a:extLst>
          </p:cNvPr>
          <p:cNvSpPr/>
          <p:nvPr userDrawn="1"/>
        </p:nvSpPr>
        <p:spPr>
          <a:xfrm>
            <a:off x="-1" y="2"/>
            <a:ext cx="12180047" cy="172719"/>
          </a:xfrm>
          <a:prstGeom prst="rect">
            <a:avLst/>
          </a:prstGeom>
          <a:solidFill>
            <a:srgbClr val="F8B716"/>
          </a:solidFill>
          <a:ln>
            <a:solidFill>
              <a:srgbClr val="F8B716"/>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pic>
        <p:nvPicPr>
          <p:cNvPr id="3" name="Picture 2" descr="Logo&#10;&#10;Description automatically generated">
            <a:extLst>
              <a:ext uri="{FF2B5EF4-FFF2-40B4-BE49-F238E27FC236}">
                <a16:creationId xmlns:a16="http://schemas.microsoft.com/office/drawing/2014/main" id="{735D39E9-80A8-D043-A677-7B58E96C9800}"/>
              </a:ext>
            </a:extLst>
          </p:cNvPr>
          <p:cNvPicPr>
            <a:picLocks noChangeAspect="1"/>
          </p:cNvPicPr>
          <p:nvPr userDrawn="1"/>
        </p:nvPicPr>
        <p:blipFill>
          <a:blip r:embed="rId4"/>
          <a:stretch>
            <a:fillRect/>
          </a:stretch>
        </p:blipFill>
        <p:spPr>
          <a:xfrm>
            <a:off x="11007837" y="5663417"/>
            <a:ext cx="1131615" cy="1163049"/>
          </a:xfrm>
          <a:prstGeom prst="rect">
            <a:avLst/>
          </a:prstGeom>
        </p:spPr>
      </p:pic>
    </p:spTree>
    <p:extLst>
      <p:ext uri="{BB962C8B-B14F-4D97-AF65-F5344CB8AC3E}">
        <p14:creationId xmlns:p14="http://schemas.microsoft.com/office/powerpoint/2010/main" val="2861753824"/>
      </p:ext>
    </p:extLst>
  </p:cSld>
  <p:clrMap bg1="lt1" tx1="dk1" bg2="lt2" tx2="dk2" accent1="accent1" accent2="accent2" accent3="accent3" accent4="accent4" accent5="accent5" accent6="accent6" hlink="hlink" folHlink="folHlink"/>
  <p:sldLayoutIdLst>
    <p:sldLayoutId id="2147483663" r:id="rId1"/>
    <p:sldLayoutId id="2147483660" r:id="rId2"/>
  </p:sldLayoutIdLst>
  <p:txStyles>
    <p:titleStyle>
      <a:lvl1pPr algn="ctr" defTabSz="457200" rtl="0" eaLnBrk="1" latinLnBrk="0" hangingPunct="1">
        <a:spcBef>
          <a:spcPct val="0"/>
        </a:spcBef>
        <a:buNone/>
        <a:defRPr sz="3600" b="1" kern="1200">
          <a:solidFill>
            <a:schemeClr val="tx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55365"/>
          </a:xfrm>
          <a:prstGeom prst="rect">
            <a:avLst/>
          </a:prstGeom>
          <a:solidFill>
            <a:schemeClr val="bg1">
              <a:lumMod val="65000"/>
            </a:schemeClr>
          </a:solidFill>
          <a:ln>
            <a:solidFill>
              <a:schemeClr val="bg1">
                <a:lumMod val="7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8" name="Rectangle 7"/>
          <p:cNvSpPr/>
          <p:nvPr userDrawn="1"/>
        </p:nvSpPr>
        <p:spPr>
          <a:xfrm>
            <a:off x="0" y="6126164"/>
            <a:ext cx="12192000" cy="731837"/>
          </a:xfrm>
          <a:prstGeom prst="rect">
            <a:avLst/>
          </a:prstGeom>
          <a:solidFill>
            <a:schemeClr val="bg1">
              <a:lumMod val="65000"/>
            </a:schemeClr>
          </a:solidFill>
          <a:ln>
            <a:solidFill>
              <a:schemeClr val="bg1">
                <a:lumMod val="75000"/>
              </a:schemeClr>
            </a:solid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pic>
        <p:nvPicPr>
          <p:cNvPr id="9" name="Picture 8" descr="badg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16960" y="5500830"/>
            <a:ext cx="1317085" cy="1357171"/>
          </a:xfrm>
          <a:prstGeom prst="rect">
            <a:avLst/>
          </a:prstGeom>
        </p:spPr>
      </p:pic>
      <p:sp>
        <p:nvSpPr>
          <p:cNvPr id="10" name="TextBox 9"/>
          <p:cNvSpPr txBox="1"/>
          <p:nvPr userDrawn="1"/>
        </p:nvSpPr>
        <p:spPr>
          <a:xfrm>
            <a:off x="1" y="6294173"/>
            <a:ext cx="1586204" cy="538609"/>
          </a:xfrm>
          <a:prstGeom prst="rect">
            <a:avLst/>
          </a:prstGeom>
          <a:noFill/>
        </p:spPr>
        <p:txBody>
          <a:bodyPr wrap="square" rtlCol="0">
            <a:spAutoFit/>
          </a:bodyPr>
          <a:lstStyle/>
          <a:p>
            <a:pPr>
              <a:spcAft>
                <a:spcPts val="600"/>
              </a:spcAft>
            </a:pPr>
            <a:r>
              <a:rPr lang="en-US" sz="1200" dirty="0">
                <a:solidFill>
                  <a:schemeClr val="tx1"/>
                </a:solidFill>
                <a:latin typeface="Arial" pitchFamily="34" charset="0"/>
                <a:cs typeface="Arial" pitchFamily="34" charset="0"/>
              </a:rPr>
              <a:t>[Version</a:t>
            </a:r>
            <a:r>
              <a:rPr lang="en-US" sz="1200" baseline="0" dirty="0">
                <a:solidFill>
                  <a:schemeClr val="tx1"/>
                </a:solidFill>
                <a:latin typeface="Arial" pitchFamily="34" charset="0"/>
                <a:cs typeface="Arial" pitchFamily="34" charset="0"/>
              </a:rPr>
              <a:t> Code]</a:t>
            </a:r>
          </a:p>
          <a:p>
            <a:pPr>
              <a:spcAft>
                <a:spcPts val="600"/>
              </a:spcAft>
            </a:pPr>
            <a:r>
              <a:rPr lang="en-US" sz="1200" baseline="0" dirty="0">
                <a:solidFill>
                  <a:schemeClr val="tx1"/>
                </a:solidFill>
                <a:latin typeface="Arial" pitchFamily="34" charset="0"/>
                <a:cs typeface="Arial" pitchFamily="34" charset="0"/>
              </a:rPr>
              <a:t>[Lesson Title]</a:t>
            </a:r>
            <a:endParaRPr lang="en-US" sz="1200"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3152801050"/>
      </p:ext>
    </p:extLst>
  </p:cSld>
  <p:clrMap bg1="lt1" tx1="dk1" bg2="lt2" tx2="dk2" accent1="accent1" accent2="accent2" accent3="accent3" accent4="accent4" accent5="accent5" accent6="accent6" hlink="hlink" folHlink="folHlink"/>
  <p:sldLayoutIdLst>
    <p:sldLayoutId id="2147483665" r:id="rId1"/>
    <p:sldLayoutId id="2147483668"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55365"/>
          </a:xfrm>
          <a:prstGeom prst="rect">
            <a:avLst/>
          </a:prstGeom>
          <a:solidFill>
            <a:srgbClr val="FF0000"/>
          </a:solidFill>
          <a:ln>
            <a:solidFill>
              <a:srgbClr val="FF0000"/>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8" name="Rectangle 7"/>
          <p:cNvSpPr/>
          <p:nvPr userDrawn="1"/>
        </p:nvSpPr>
        <p:spPr>
          <a:xfrm>
            <a:off x="0" y="6126164"/>
            <a:ext cx="12192000" cy="731837"/>
          </a:xfrm>
          <a:prstGeom prst="rect">
            <a:avLst/>
          </a:prstGeom>
          <a:solidFill>
            <a:srgbClr val="FF0000"/>
          </a:solidFill>
          <a:ln>
            <a:solidFill>
              <a:srgbClr val="FF0000"/>
            </a:solid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pic>
        <p:nvPicPr>
          <p:cNvPr id="9" name="Picture 8" descr="badg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16960" y="5500830"/>
            <a:ext cx="1317085" cy="1357171"/>
          </a:xfrm>
          <a:prstGeom prst="rect">
            <a:avLst/>
          </a:prstGeom>
        </p:spPr>
      </p:pic>
      <p:sp>
        <p:nvSpPr>
          <p:cNvPr id="10" name="TextBox 9"/>
          <p:cNvSpPr txBox="1"/>
          <p:nvPr userDrawn="1"/>
        </p:nvSpPr>
        <p:spPr>
          <a:xfrm>
            <a:off x="1" y="6294173"/>
            <a:ext cx="1586204" cy="538609"/>
          </a:xfrm>
          <a:prstGeom prst="rect">
            <a:avLst/>
          </a:prstGeom>
          <a:noFill/>
        </p:spPr>
        <p:txBody>
          <a:bodyPr wrap="square" rtlCol="0">
            <a:spAutoFit/>
          </a:bodyPr>
          <a:lstStyle/>
          <a:p>
            <a:pPr>
              <a:spcAft>
                <a:spcPts val="600"/>
              </a:spcAft>
            </a:pPr>
            <a:r>
              <a:rPr lang="en-US" sz="1200" dirty="0">
                <a:solidFill>
                  <a:schemeClr val="tx1"/>
                </a:solidFill>
                <a:latin typeface="Arial" pitchFamily="34" charset="0"/>
                <a:cs typeface="Arial" pitchFamily="34" charset="0"/>
              </a:rPr>
              <a:t>[Version</a:t>
            </a:r>
            <a:r>
              <a:rPr lang="en-US" sz="1200" baseline="0" dirty="0">
                <a:solidFill>
                  <a:schemeClr val="tx1"/>
                </a:solidFill>
                <a:latin typeface="Arial" pitchFamily="34" charset="0"/>
                <a:cs typeface="Arial" pitchFamily="34" charset="0"/>
              </a:rPr>
              <a:t> Code]</a:t>
            </a:r>
          </a:p>
          <a:p>
            <a:pPr>
              <a:spcAft>
                <a:spcPts val="600"/>
              </a:spcAft>
            </a:pPr>
            <a:r>
              <a:rPr lang="en-US" sz="1200" baseline="0" dirty="0">
                <a:solidFill>
                  <a:schemeClr val="tx1"/>
                </a:solidFill>
                <a:latin typeface="Arial" pitchFamily="34" charset="0"/>
                <a:cs typeface="Arial" pitchFamily="34" charset="0"/>
              </a:rPr>
              <a:t>[Lesson Title]</a:t>
            </a:r>
            <a:endParaRPr lang="en-US" sz="1200"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1834360121"/>
      </p:ext>
    </p:extLst>
  </p:cSld>
  <p:clrMap bg1="lt1" tx1="dk1" bg2="lt2" tx2="dk2" accent1="accent1" accent2="accent2" accent3="accent3" accent4="accent4" accent5="accent5" accent6="accent6" hlink="hlink" folHlink="folHlink"/>
  <p:sldLayoutIdLst>
    <p:sldLayoutId id="2147483667" r:id="rId1"/>
    <p:sldLayoutId id="2147483669"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55365"/>
          </a:xfrm>
          <a:prstGeom prst="rect">
            <a:avLst/>
          </a:prstGeom>
          <a:solidFill>
            <a:srgbClr val="FFC000"/>
          </a:solidFill>
          <a:ln>
            <a:solidFill>
              <a:srgbClr val="FFC000"/>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8" name="Rectangle 7"/>
          <p:cNvSpPr/>
          <p:nvPr userDrawn="1"/>
        </p:nvSpPr>
        <p:spPr>
          <a:xfrm>
            <a:off x="0" y="6126164"/>
            <a:ext cx="12192000" cy="731837"/>
          </a:xfrm>
          <a:prstGeom prst="rect">
            <a:avLst/>
          </a:prstGeom>
          <a:solidFill>
            <a:srgbClr val="FFC000"/>
          </a:solidFill>
          <a:ln>
            <a:solidFill>
              <a:srgbClr val="FFC000"/>
            </a:solid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pic>
        <p:nvPicPr>
          <p:cNvPr id="9" name="Picture 8" descr="badg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16960" y="5500830"/>
            <a:ext cx="1317085" cy="1357171"/>
          </a:xfrm>
          <a:prstGeom prst="rect">
            <a:avLst/>
          </a:prstGeom>
        </p:spPr>
      </p:pic>
      <p:sp>
        <p:nvSpPr>
          <p:cNvPr id="10" name="TextBox 9"/>
          <p:cNvSpPr txBox="1"/>
          <p:nvPr userDrawn="1"/>
        </p:nvSpPr>
        <p:spPr>
          <a:xfrm>
            <a:off x="1" y="6294173"/>
            <a:ext cx="1586204" cy="538609"/>
          </a:xfrm>
          <a:prstGeom prst="rect">
            <a:avLst/>
          </a:prstGeom>
          <a:noFill/>
        </p:spPr>
        <p:txBody>
          <a:bodyPr wrap="square" rtlCol="0">
            <a:spAutoFit/>
          </a:bodyPr>
          <a:lstStyle/>
          <a:p>
            <a:pPr>
              <a:spcAft>
                <a:spcPts val="600"/>
              </a:spcAft>
            </a:pPr>
            <a:r>
              <a:rPr lang="en-US" sz="1200" dirty="0">
                <a:solidFill>
                  <a:schemeClr val="tx1"/>
                </a:solidFill>
                <a:latin typeface="Arial" pitchFamily="34" charset="0"/>
                <a:cs typeface="Arial" pitchFamily="34" charset="0"/>
              </a:rPr>
              <a:t>[Version</a:t>
            </a:r>
            <a:r>
              <a:rPr lang="en-US" sz="1200" baseline="0" dirty="0">
                <a:solidFill>
                  <a:schemeClr val="tx1"/>
                </a:solidFill>
                <a:latin typeface="Arial" pitchFamily="34" charset="0"/>
                <a:cs typeface="Arial" pitchFamily="34" charset="0"/>
              </a:rPr>
              <a:t> Code]</a:t>
            </a:r>
          </a:p>
          <a:p>
            <a:pPr>
              <a:spcAft>
                <a:spcPts val="600"/>
              </a:spcAft>
            </a:pPr>
            <a:r>
              <a:rPr lang="en-US" sz="1200" baseline="0" dirty="0">
                <a:solidFill>
                  <a:schemeClr val="tx1"/>
                </a:solidFill>
                <a:latin typeface="Arial" pitchFamily="34" charset="0"/>
                <a:cs typeface="Arial" pitchFamily="34" charset="0"/>
              </a:rPr>
              <a:t>[Lesson Title]</a:t>
            </a:r>
            <a:endParaRPr lang="en-US" sz="1200"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2135562050"/>
      </p:ext>
    </p:extLst>
  </p:cSld>
  <p:clrMap bg1="lt1" tx1="dk1" bg2="lt2" tx2="dk2" accent1="accent1" accent2="accent2" accent3="accent3" accent4="accent4" accent5="accent5" accent6="accent6" hlink="hlink" folHlink="folHlink"/>
  <p:sldLayoutIdLst>
    <p:sldLayoutId id="2147483674" r:id="rId1"/>
    <p:sldLayoutId id="2147483675"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55365"/>
          </a:xfrm>
          <a:prstGeom prst="rect">
            <a:avLst/>
          </a:prstGeom>
          <a:solidFill>
            <a:schemeClr val="tx1"/>
          </a:solidFill>
          <a:ln>
            <a:solidFill>
              <a:schemeClr val="tx1"/>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8" name="Rectangle 7"/>
          <p:cNvSpPr/>
          <p:nvPr userDrawn="1"/>
        </p:nvSpPr>
        <p:spPr>
          <a:xfrm>
            <a:off x="0" y="6126164"/>
            <a:ext cx="12192000" cy="731837"/>
          </a:xfrm>
          <a:prstGeom prst="rect">
            <a:avLst/>
          </a:prstGeom>
          <a:solidFill>
            <a:schemeClr val="tx1"/>
          </a:solidFill>
          <a:ln>
            <a:solidFill>
              <a:schemeClr val="tx1"/>
            </a:solid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pic>
        <p:nvPicPr>
          <p:cNvPr id="9" name="Picture 8" descr="badg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16960" y="5500830"/>
            <a:ext cx="1317085" cy="1357171"/>
          </a:xfrm>
          <a:prstGeom prst="rect">
            <a:avLst/>
          </a:prstGeom>
        </p:spPr>
      </p:pic>
      <p:sp>
        <p:nvSpPr>
          <p:cNvPr id="10" name="TextBox 9"/>
          <p:cNvSpPr txBox="1"/>
          <p:nvPr userDrawn="1"/>
        </p:nvSpPr>
        <p:spPr>
          <a:xfrm>
            <a:off x="1" y="6294173"/>
            <a:ext cx="1586204" cy="538609"/>
          </a:xfrm>
          <a:prstGeom prst="rect">
            <a:avLst/>
          </a:prstGeom>
          <a:noFill/>
        </p:spPr>
        <p:txBody>
          <a:bodyPr wrap="square" rtlCol="0">
            <a:spAutoFit/>
          </a:bodyPr>
          <a:lstStyle/>
          <a:p>
            <a:pPr>
              <a:spcAft>
                <a:spcPts val="600"/>
              </a:spcAft>
            </a:pPr>
            <a:r>
              <a:rPr lang="en-US" sz="1200" dirty="0">
                <a:solidFill>
                  <a:schemeClr val="bg1"/>
                </a:solidFill>
                <a:latin typeface="Arial" pitchFamily="34" charset="0"/>
                <a:cs typeface="Arial" pitchFamily="34" charset="0"/>
              </a:rPr>
              <a:t>[Version</a:t>
            </a:r>
            <a:r>
              <a:rPr lang="en-US" sz="1200" baseline="0" dirty="0">
                <a:solidFill>
                  <a:schemeClr val="bg1"/>
                </a:solidFill>
                <a:latin typeface="Arial" pitchFamily="34" charset="0"/>
                <a:cs typeface="Arial" pitchFamily="34" charset="0"/>
              </a:rPr>
              <a:t> Code]</a:t>
            </a:r>
          </a:p>
          <a:p>
            <a:pPr>
              <a:spcAft>
                <a:spcPts val="600"/>
              </a:spcAft>
            </a:pPr>
            <a:r>
              <a:rPr lang="en-US" sz="1200" baseline="0" dirty="0">
                <a:solidFill>
                  <a:schemeClr val="bg1"/>
                </a:solidFill>
                <a:latin typeface="Arial" pitchFamily="34" charset="0"/>
                <a:cs typeface="Arial" pitchFamily="34" charset="0"/>
              </a:rPr>
              <a:t>[Lesson Title]</a:t>
            </a:r>
            <a:endParaRPr lang="en-US" sz="1200" dirty="0">
              <a:solidFill>
                <a:schemeClr val="bg1"/>
              </a:solidFill>
              <a:latin typeface="Arial" pitchFamily="34" charset="0"/>
              <a:cs typeface="Arial" pitchFamily="34" charset="0"/>
            </a:endParaRPr>
          </a:p>
        </p:txBody>
      </p:sp>
    </p:spTree>
    <p:extLst>
      <p:ext uri="{BB962C8B-B14F-4D97-AF65-F5344CB8AC3E}">
        <p14:creationId xmlns:p14="http://schemas.microsoft.com/office/powerpoint/2010/main" val="2846745647"/>
      </p:ext>
    </p:extLst>
  </p:cSld>
  <p:clrMap bg1="lt1" tx1="dk1" bg2="lt2" tx2="dk2" accent1="accent1" accent2="accent2" accent3="accent3" accent4="accent4" accent5="accent5" accent6="accent6" hlink="hlink" folHlink="folHlink"/>
  <p:sldLayoutIdLst>
    <p:sldLayoutId id="2147483677" r:id="rId1"/>
    <p:sldLayoutId id="2147483678"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1CB0E08-9A3C-E340-88EE-06C81186CC42}"/>
              </a:ext>
            </a:extLst>
          </p:cNvPr>
          <p:cNvSpPr/>
          <p:nvPr/>
        </p:nvSpPr>
        <p:spPr>
          <a:xfrm>
            <a:off x="-1" y="621179"/>
            <a:ext cx="12192000" cy="2308324"/>
          </a:xfrm>
          <a:prstGeom prst="rect">
            <a:avLst/>
          </a:prstGeom>
        </p:spPr>
        <p:txBody>
          <a:bodyPr wrap="square">
            <a:spAutoFit/>
          </a:bodyPr>
          <a:lstStyle/>
          <a:p>
            <a:pPr algn="ctr"/>
            <a:r>
              <a:rPr lang="en-US" sz="7200" b="1" dirty="0">
                <a:solidFill>
                  <a:srgbClr val="1D1347"/>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Communication Skills:</a:t>
            </a:r>
          </a:p>
          <a:p>
            <a:pPr algn="ctr"/>
            <a:r>
              <a:rPr lang="en-US" sz="7200" b="1" dirty="0">
                <a:solidFill>
                  <a:srgbClr val="1D1347"/>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Persons in Crisis</a:t>
            </a:r>
            <a:endParaRPr lang="en-US" sz="7200" b="1" dirty="0">
              <a:solidFill>
                <a:srgbClr val="1D1347"/>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6" name="Picture 5" descr="About Us | IADLEST National Certification Program">
            <a:extLst>
              <a:ext uri="{FF2B5EF4-FFF2-40B4-BE49-F238E27FC236}">
                <a16:creationId xmlns:a16="http://schemas.microsoft.com/office/drawing/2014/main" id="{2A789F44-F4D5-9144-B9A6-3DBD2ADC7DF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642253" y="3252947"/>
            <a:ext cx="2907494" cy="2830614"/>
          </a:xfrm>
          <a:prstGeom prst="rect">
            <a:avLst/>
          </a:prstGeom>
          <a:noFill/>
          <a:ln>
            <a:noFill/>
          </a:ln>
        </p:spPr>
      </p:pic>
    </p:spTree>
    <p:extLst>
      <p:ext uri="{BB962C8B-B14F-4D97-AF65-F5344CB8AC3E}">
        <p14:creationId xmlns:p14="http://schemas.microsoft.com/office/powerpoint/2010/main" val="14782145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4090" y="1166842"/>
            <a:ext cx="11043820" cy="4524315"/>
          </a:xfrm>
          <a:prstGeom prst="rect">
            <a:avLst/>
          </a:prstGeom>
        </p:spPr>
        <p:txBody>
          <a:bodyPr wrap="square">
            <a:spAutoFit/>
          </a:bodyPr>
          <a:lstStyle/>
          <a:p>
            <a:pPr marL="342900" indent="-342900">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People in crisis can be unpredictable and more likely to display a fight, flight, or freeze reaction. </a:t>
            </a:r>
          </a:p>
          <a:p>
            <a:pPr marL="342900" indent="-342900">
              <a:buClr>
                <a:srgbClr val="C00000"/>
              </a:buClr>
              <a:buSzPct val="125000"/>
              <a:buFont typeface="Arial" panose="020B0604020202020204" pitchFamily="34" charset="0"/>
              <a:buChar char="•"/>
            </a:pPr>
            <a:endParaRPr lang="en-US" sz="2400" dirty="0">
              <a:solidFill>
                <a:srgbClr val="1D1347"/>
              </a:solidFill>
              <a:latin typeface="Arial" panose="020B0604020202020204" pitchFamily="34" charset="0"/>
              <a:cs typeface="Arial" panose="020B0604020202020204" pitchFamily="34" charset="0"/>
            </a:endParaRPr>
          </a:p>
          <a:p>
            <a:pPr marL="342900" indent="-342900">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If cognitive functions are diminished and perceptions distorted by emotional trauma, controlled substance impairment, or mental illness, the ability to communicate effectively is compromised. </a:t>
            </a:r>
          </a:p>
          <a:p>
            <a:pPr marL="342900" indent="-342900">
              <a:buClr>
                <a:srgbClr val="C00000"/>
              </a:buClr>
              <a:buSzPct val="125000"/>
              <a:buFont typeface="Arial" panose="020B0604020202020204" pitchFamily="34" charset="0"/>
              <a:buChar char="•"/>
            </a:pPr>
            <a:endParaRPr lang="en-US" sz="2400" dirty="0">
              <a:solidFill>
                <a:srgbClr val="1D1347"/>
              </a:solidFill>
              <a:latin typeface="Arial" panose="020B0604020202020204" pitchFamily="34" charset="0"/>
              <a:cs typeface="Arial" panose="020B0604020202020204" pitchFamily="34" charset="0"/>
            </a:endParaRPr>
          </a:p>
          <a:p>
            <a:pPr marL="3949700" indent="-328613">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Officers are not expected to diagnose mental illness or emotional conditions, but rather recognize behaviors that are potentially indicative of a person in crisis, with emphasis on those that suggest potential violence or danger.</a:t>
            </a:r>
          </a:p>
        </p:txBody>
      </p:sp>
      <p:sp>
        <p:nvSpPr>
          <p:cNvPr id="7"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Crisis Intervention</a:t>
            </a:r>
          </a:p>
        </p:txBody>
      </p:sp>
      <p:pic>
        <p:nvPicPr>
          <p:cNvPr id="6" name="Picture 2" descr="Mental Health Situations: Detective Pitches Positive Policing Idea |  Positive Encouraging K-LOVE">
            <a:extLst>
              <a:ext uri="{FF2B5EF4-FFF2-40B4-BE49-F238E27FC236}">
                <a16:creationId xmlns:a16="http://schemas.microsoft.com/office/drawing/2014/main" id="{13B6F65B-7A10-E74A-9353-25C7F3E9A1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090" y="3705130"/>
            <a:ext cx="3531833" cy="2350274"/>
          </a:xfrm>
          <a:prstGeom prst="rect">
            <a:avLst/>
          </a:prstGeom>
          <a:noFill/>
          <a:effectLst>
            <a:softEdge rad="1016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087519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4090" y="1155565"/>
            <a:ext cx="11043820" cy="3970318"/>
          </a:xfrm>
          <a:prstGeom prst="rect">
            <a:avLst/>
          </a:prstGeom>
        </p:spPr>
        <p:txBody>
          <a:bodyPr wrap="square">
            <a:spAutoFit/>
          </a:bodyPr>
          <a:lstStyle/>
          <a:p>
            <a:r>
              <a:rPr lang="en-US" sz="2800" dirty="0">
                <a:solidFill>
                  <a:srgbClr val="1D1347"/>
                </a:solidFill>
                <a:latin typeface="Arial" panose="020B0604020202020204" pitchFamily="34" charset="0"/>
                <a:cs typeface="Arial" panose="020B0604020202020204" pitchFamily="34" charset="0"/>
              </a:rPr>
              <a:t>Certain symptoms of behavior may suggest a person is experiencing a </a:t>
            </a:r>
            <a:r>
              <a:rPr lang="en-US" sz="2800" i="1" dirty="0">
                <a:solidFill>
                  <a:srgbClr val="C00000"/>
                </a:solidFill>
                <a:latin typeface="Arial" panose="020B0604020202020204" pitchFamily="34" charset="0"/>
                <a:cs typeface="Arial" panose="020B0604020202020204" pitchFamily="34" charset="0"/>
              </a:rPr>
              <a:t>mental health crisis </a:t>
            </a:r>
            <a:r>
              <a:rPr lang="en-US" sz="2800" dirty="0">
                <a:solidFill>
                  <a:srgbClr val="1D1347"/>
                </a:solidFill>
                <a:latin typeface="Arial" panose="020B0604020202020204" pitchFamily="34" charset="0"/>
                <a:cs typeface="Arial" panose="020B0604020202020204" pitchFamily="34" charset="0"/>
              </a:rPr>
              <a:t>or </a:t>
            </a:r>
            <a:r>
              <a:rPr lang="en-US" sz="2800" i="1" dirty="0">
                <a:solidFill>
                  <a:srgbClr val="C00000"/>
                </a:solidFill>
                <a:latin typeface="Arial" panose="020B0604020202020204" pitchFamily="34" charset="0"/>
                <a:cs typeface="Arial" panose="020B0604020202020204" pitchFamily="34" charset="0"/>
              </a:rPr>
              <a:t>mental illness</a:t>
            </a:r>
            <a:r>
              <a:rPr lang="en-US" sz="2800" dirty="0">
                <a:solidFill>
                  <a:srgbClr val="1D1347"/>
                </a:solidFill>
                <a:latin typeface="Arial" panose="020B0604020202020204" pitchFamily="34" charset="0"/>
                <a:cs typeface="Arial" panose="020B0604020202020204" pitchFamily="34" charset="0"/>
              </a:rPr>
              <a:t>, but each should be evaluated within the context of the entire situation. </a:t>
            </a:r>
          </a:p>
          <a:p>
            <a:endParaRPr lang="en-US" sz="2800" dirty="0">
              <a:solidFill>
                <a:srgbClr val="1D1347"/>
              </a:solidFill>
              <a:latin typeface="Arial" panose="020B0604020202020204" pitchFamily="34" charset="0"/>
              <a:cs typeface="Arial" panose="020B0604020202020204" pitchFamily="34" charset="0"/>
            </a:endParaRPr>
          </a:p>
          <a:p>
            <a:pPr marL="5032375"/>
            <a:r>
              <a:rPr lang="en-US" sz="2800" dirty="0">
                <a:solidFill>
                  <a:srgbClr val="1D1347"/>
                </a:solidFill>
                <a:latin typeface="Arial" panose="020B0604020202020204" pitchFamily="34" charset="0"/>
                <a:cs typeface="Arial" panose="020B0604020202020204" pitchFamily="34" charset="0"/>
              </a:rPr>
              <a:t>Do not rule out other potential causes like of alcohol or illegal drug use, medical conditions, or temporary emotional disturbances that are situational. </a:t>
            </a:r>
          </a:p>
        </p:txBody>
      </p:sp>
      <p:sp>
        <p:nvSpPr>
          <p:cNvPr id="7"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Atypical Behavior</a:t>
            </a:r>
          </a:p>
        </p:txBody>
      </p:sp>
      <p:pic>
        <p:nvPicPr>
          <p:cNvPr id="6" name="Picture 2" descr="As mental illness permeates streets, police, jail struggle">
            <a:extLst>
              <a:ext uri="{FF2B5EF4-FFF2-40B4-BE49-F238E27FC236}">
                <a16:creationId xmlns:a16="http://schemas.microsoft.com/office/drawing/2014/main" id="{3190BE02-C57C-9F48-AF29-66D3CB068C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863" t="19707"/>
          <a:stretch/>
        </p:blipFill>
        <p:spPr bwMode="auto">
          <a:xfrm>
            <a:off x="574090" y="2890400"/>
            <a:ext cx="4699866" cy="3178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702351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4090" y="1155565"/>
            <a:ext cx="11043820" cy="5262979"/>
          </a:xfrm>
          <a:prstGeom prst="rect">
            <a:avLst/>
          </a:prstGeom>
        </p:spPr>
        <p:txBody>
          <a:bodyPr wrap="square">
            <a:spAutoFit/>
          </a:bodyPr>
          <a:lstStyle/>
          <a:p>
            <a:pPr marL="457200" indent="-457200">
              <a:buFont typeface="+mj-lt"/>
              <a:buAutoNum type="alphaLcParenR"/>
            </a:pPr>
            <a:r>
              <a:rPr lang="en-US" sz="2800" dirty="0">
                <a:solidFill>
                  <a:srgbClr val="1D1347"/>
                </a:solidFill>
                <a:latin typeface="Arial" panose="020B0604020202020204" pitchFamily="34" charset="0"/>
                <a:cs typeface="Arial" panose="020B0604020202020204" pitchFamily="34" charset="0"/>
              </a:rPr>
              <a:t>Strong and unrelenting fear of persons, places, or things</a:t>
            </a:r>
          </a:p>
          <a:p>
            <a:pPr marL="457200" indent="-457200">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457200" indent="-457200">
              <a:buFont typeface="+mj-lt"/>
              <a:buAutoNum type="alphaLcParenR"/>
            </a:pPr>
            <a:r>
              <a:rPr lang="en-US" sz="2800" dirty="0">
                <a:solidFill>
                  <a:srgbClr val="1D1347"/>
                </a:solidFill>
                <a:latin typeface="Arial" panose="020B0604020202020204" pitchFamily="34" charset="0"/>
                <a:cs typeface="Arial" panose="020B0604020202020204" pitchFamily="34" charset="0"/>
              </a:rPr>
              <a:t>Extremely inappropriate behavior for a given context</a:t>
            </a:r>
          </a:p>
          <a:p>
            <a:pPr marL="457200" indent="-457200">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457200" indent="-457200">
              <a:buFont typeface="+mj-lt"/>
              <a:buAutoNum type="alphaLcParenR"/>
            </a:pPr>
            <a:r>
              <a:rPr lang="en-US" sz="2800" dirty="0">
                <a:solidFill>
                  <a:srgbClr val="1D1347"/>
                </a:solidFill>
                <a:latin typeface="Arial" panose="020B0604020202020204" pitchFamily="34" charset="0"/>
                <a:cs typeface="Arial" panose="020B0604020202020204" pitchFamily="34" charset="0"/>
              </a:rPr>
              <a:t>Inappropriate or aggressive behavior in dealing with the situation</a:t>
            </a:r>
          </a:p>
          <a:p>
            <a:pPr marL="5319713" indent="-454025">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454025" indent="-454025">
              <a:buFont typeface="+mj-lt"/>
              <a:buAutoNum type="alphaLcParenR"/>
            </a:pPr>
            <a:r>
              <a:rPr lang="en-US" sz="2800" dirty="0">
                <a:solidFill>
                  <a:srgbClr val="1D1347"/>
                </a:solidFill>
                <a:latin typeface="Arial" panose="020B0604020202020204" pitchFamily="34" charset="0"/>
                <a:cs typeface="Arial" panose="020B0604020202020204" pitchFamily="34" charset="0"/>
              </a:rPr>
              <a:t>Memory loss</a:t>
            </a:r>
          </a:p>
          <a:p>
            <a:pPr marL="454025" indent="-454025">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454025" indent="-454025">
              <a:buFont typeface="+mj-lt"/>
              <a:buAutoNum type="alphaLcParenR"/>
            </a:pPr>
            <a:r>
              <a:rPr lang="en-US" sz="2800" dirty="0">
                <a:solidFill>
                  <a:srgbClr val="1D1347"/>
                </a:solidFill>
                <a:latin typeface="Arial" panose="020B0604020202020204" pitchFamily="34" charset="0"/>
                <a:cs typeface="Arial" panose="020B0604020202020204" pitchFamily="34" charset="0"/>
              </a:rPr>
              <a:t>Delusions</a:t>
            </a:r>
          </a:p>
          <a:p>
            <a:pPr marL="454025" indent="-454025">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454025" indent="-454025">
              <a:buFont typeface="+mj-lt"/>
              <a:buAutoNum type="alphaLcParenR"/>
            </a:pPr>
            <a:r>
              <a:rPr lang="en-US" sz="2800" dirty="0">
                <a:solidFill>
                  <a:srgbClr val="1D1347"/>
                </a:solidFill>
                <a:latin typeface="Arial" panose="020B0604020202020204" pitchFamily="34" charset="0"/>
                <a:cs typeface="Arial" panose="020B0604020202020204" pitchFamily="34" charset="0"/>
              </a:rPr>
              <a:t>Hallucinations</a:t>
            </a:r>
          </a:p>
          <a:p>
            <a:endParaRPr lang="en-US" sz="2800" dirty="0">
              <a:solidFill>
                <a:srgbClr val="1D1347"/>
              </a:solidFill>
              <a:latin typeface="Arial" panose="020B0604020202020204" pitchFamily="34" charset="0"/>
              <a:cs typeface="Arial" panose="020B0604020202020204" pitchFamily="34" charset="0"/>
            </a:endParaRPr>
          </a:p>
        </p:txBody>
      </p:sp>
      <p:sp>
        <p:nvSpPr>
          <p:cNvPr id="7"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Atypical Behavior</a:t>
            </a:r>
          </a:p>
        </p:txBody>
      </p:sp>
      <p:pic>
        <p:nvPicPr>
          <p:cNvPr id="6" name="Picture 12" descr="For Police, a Playbook for Conflicts Involving Mental Illness - The New  York Times">
            <a:extLst>
              <a:ext uri="{FF2B5EF4-FFF2-40B4-BE49-F238E27FC236}">
                <a16:creationId xmlns:a16="http://schemas.microsoft.com/office/drawing/2014/main" id="{C580B81A-241A-CC46-8EDB-FCA0C983ED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4676" y="3529150"/>
            <a:ext cx="5912562" cy="332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7881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4090" y="1351508"/>
            <a:ext cx="11043820" cy="4401205"/>
          </a:xfrm>
          <a:prstGeom prst="rect">
            <a:avLst/>
          </a:prstGeom>
        </p:spPr>
        <p:txBody>
          <a:bodyPr wrap="square">
            <a:spAutoFit/>
          </a:bodyPr>
          <a:lstStyle/>
          <a:p>
            <a:pPr marL="514350" indent="-514350">
              <a:buFont typeface="+mj-lt"/>
              <a:buAutoNum type="alphaLcParenR" startAt="7"/>
            </a:pPr>
            <a:r>
              <a:rPr lang="en-US" sz="2800" dirty="0">
                <a:solidFill>
                  <a:srgbClr val="1D1347"/>
                </a:solidFill>
                <a:latin typeface="Arial" panose="020B0604020202020204" pitchFamily="34" charset="0"/>
                <a:cs typeface="Arial" panose="020B0604020202020204" pitchFamily="34" charset="0"/>
              </a:rPr>
              <a:t>The belief that one suffers from extraordinary physical ailments that are not possible</a:t>
            </a:r>
          </a:p>
          <a:p>
            <a:pPr marL="514350" indent="-514350">
              <a:buFont typeface="+mj-lt"/>
              <a:buAutoNum type="alphaLcParenR" startAt="7"/>
            </a:pPr>
            <a:endParaRPr lang="en-US" sz="2800" dirty="0">
              <a:solidFill>
                <a:srgbClr val="1D1347"/>
              </a:solidFill>
              <a:latin typeface="Arial" panose="020B0604020202020204" pitchFamily="34" charset="0"/>
              <a:cs typeface="Arial" panose="020B0604020202020204" pitchFamily="34" charset="0"/>
            </a:endParaRPr>
          </a:p>
          <a:p>
            <a:pPr marL="514350" indent="-514350">
              <a:buFont typeface="+mj-lt"/>
              <a:buAutoNum type="alphaLcParenR" startAt="7"/>
            </a:pPr>
            <a:r>
              <a:rPr lang="en-US" sz="2800" dirty="0">
                <a:solidFill>
                  <a:srgbClr val="1D1347"/>
                </a:solidFill>
                <a:latin typeface="Arial" panose="020B0604020202020204" pitchFamily="34" charset="0"/>
                <a:cs typeface="Arial" panose="020B0604020202020204" pitchFamily="34" charset="0"/>
              </a:rPr>
              <a:t>Obsession with recurrent and uncontrolled thoughts, ideas, and images</a:t>
            </a:r>
          </a:p>
          <a:p>
            <a:pPr marL="514350" indent="-514350">
              <a:buFont typeface="+mj-lt"/>
              <a:buAutoNum type="alphaLcParenR" startAt="7"/>
            </a:pPr>
            <a:endParaRPr lang="en-US" sz="2800" dirty="0">
              <a:solidFill>
                <a:srgbClr val="1D1347"/>
              </a:solidFill>
              <a:latin typeface="Arial" panose="020B0604020202020204" pitchFamily="34" charset="0"/>
              <a:cs typeface="Arial" panose="020B0604020202020204" pitchFamily="34" charset="0"/>
            </a:endParaRPr>
          </a:p>
          <a:p>
            <a:pPr marL="4640263" indent="-517525">
              <a:buFont typeface="+mj-lt"/>
              <a:buAutoNum type="alphaLcParenR" startAt="7"/>
            </a:pPr>
            <a:r>
              <a:rPr lang="en-US" sz="2800" dirty="0">
                <a:solidFill>
                  <a:srgbClr val="1D1347"/>
                </a:solidFill>
                <a:latin typeface="Arial" panose="020B0604020202020204" pitchFamily="34" charset="0"/>
                <a:cs typeface="Arial" panose="020B0604020202020204" pitchFamily="34" charset="0"/>
              </a:rPr>
              <a:t>Extreme confusion, fright, paranoia, or depression</a:t>
            </a:r>
          </a:p>
          <a:p>
            <a:pPr marL="4640263" indent="-517525">
              <a:buFont typeface="+mj-lt"/>
              <a:buAutoNum type="alphaLcParenR" startAt="7"/>
            </a:pPr>
            <a:endParaRPr lang="en-US" sz="2800" dirty="0">
              <a:solidFill>
                <a:srgbClr val="1D1347"/>
              </a:solidFill>
              <a:latin typeface="Arial" panose="020B0604020202020204" pitchFamily="34" charset="0"/>
              <a:cs typeface="Arial" panose="020B0604020202020204" pitchFamily="34" charset="0"/>
            </a:endParaRPr>
          </a:p>
          <a:p>
            <a:pPr marL="4640263" indent="-517525">
              <a:buFont typeface="+mj-lt"/>
              <a:buAutoNum type="alphaLcParenR" startAt="7"/>
            </a:pPr>
            <a:r>
              <a:rPr lang="en-US" sz="2800" dirty="0">
                <a:solidFill>
                  <a:srgbClr val="1D1347"/>
                </a:solidFill>
                <a:latin typeface="Arial" panose="020B0604020202020204" pitchFamily="34" charset="0"/>
                <a:cs typeface="Arial" panose="020B0604020202020204" pitchFamily="34" charset="0"/>
              </a:rPr>
              <a:t>Feelings of invincibility</a:t>
            </a:r>
          </a:p>
        </p:txBody>
      </p:sp>
      <p:sp>
        <p:nvSpPr>
          <p:cNvPr id="7"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Atypical Behavior</a:t>
            </a:r>
          </a:p>
        </p:txBody>
      </p:sp>
      <p:pic>
        <p:nvPicPr>
          <p:cNvPr id="4" name="Picture 6" descr="What Do You Do with Words You Regret? | by Susan G Holland | The Story Hall  | Medium">
            <a:extLst>
              <a:ext uri="{FF2B5EF4-FFF2-40B4-BE49-F238E27FC236}">
                <a16:creationId xmlns:a16="http://schemas.microsoft.com/office/drawing/2014/main" id="{05B5718A-12A3-EB4B-9124-9CBAC798F8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59268"/>
            <a:ext cx="4522678" cy="2998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30803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4090" y="1351508"/>
            <a:ext cx="11043820" cy="4832092"/>
          </a:xfrm>
          <a:prstGeom prst="rect">
            <a:avLst/>
          </a:prstGeom>
        </p:spPr>
        <p:txBody>
          <a:bodyPr wrap="square">
            <a:spAutoFit/>
          </a:bodyPr>
          <a:lstStyle/>
          <a:p>
            <a:pPr marL="514350" indent="-514350">
              <a:buFont typeface="+mj-lt"/>
              <a:buAutoNum type="alphaLcParenR"/>
            </a:pPr>
            <a:r>
              <a:rPr lang="en-US" sz="2800" dirty="0">
                <a:solidFill>
                  <a:srgbClr val="1D1347"/>
                </a:solidFill>
                <a:latin typeface="Arial" panose="020B0604020202020204" pitchFamily="34" charset="0"/>
                <a:cs typeface="Arial" panose="020B0604020202020204" pitchFamily="34" charset="0"/>
              </a:rPr>
              <a:t>Availability or presence of weapons</a:t>
            </a:r>
          </a:p>
          <a:p>
            <a:pPr marL="514350" indent="-514350">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514350" indent="-514350">
              <a:buFont typeface="+mj-lt"/>
              <a:buAutoNum type="alphaLcParenR"/>
            </a:pPr>
            <a:r>
              <a:rPr lang="en-US" sz="2800" dirty="0">
                <a:solidFill>
                  <a:srgbClr val="1D1347"/>
                </a:solidFill>
                <a:latin typeface="Arial" panose="020B0604020202020204" pitchFamily="34" charset="0"/>
                <a:cs typeface="Arial" panose="020B0604020202020204" pitchFamily="34" charset="0"/>
              </a:rPr>
              <a:t>Threats of harm or self to others</a:t>
            </a:r>
          </a:p>
          <a:p>
            <a:pPr marL="514350" indent="-514350">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514350" indent="-514350">
              <a:buFont typeface="+mj-lt"/>
              <a:buAutoNum type="alphaLcParenR"/>
            </a:pPr>
            <a:r>
              <a:rPr lang="en-US" sz="2800" dirty="0">
                <a:solidFill>
                  <a:srgbClr val="1D1347"/>
                </a:solidFill>
                <a:latin typeface="Arial" panose="020B0604020202020204" pitchFamily="34" charset="0"/>
                <a:cs typeface="Arial" panose="020B0604020202020204" pitchFamily="34" charset="0"/>
              </a:rPr>
              <a:t>Personal history</a:t>
            </a:r>
          </a:p>
          <a:p>
            <a:pPr marL="514350" indent="-514350">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514350" indent="-514350">
              <a:buFont typeface="+mj-lt"/>
              <a:buAutoNum type="alphaLcParenR"/>
            </a:pPr>
            <a:r>
              <a:rPr lang="en-US" sz="2800" dirty="0">
                <a:solidFill>
                  <a:srgbClr val="1D1347"/>
                </a:solidFill>
                <a:latin typeface="Arial" panose="020B0604020202020204" pitchFamily="34" charset="0"/>
                <a:cs typeface="Arial" panose="020B0604020202020204" pitchFamily="34" charset="0"/>
              </a:rPr>
              <a:t>Amount of self-control exhibited</a:t>
            </a:r>
          </a:p>
          <a:p>
            <a:pPr marL="514350" indent="-514350">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514350" indent="-514350">
              <a:buFont typeface="+mj-lt"/>
              <a:buAutoNum type="alphaLcParenR"/>
            </a:pPr>
            <a:r>
              <a:rPr lang="en-US" sz="2800" dirty="0">
                <a:solidFill>
                  <a:srgbClr val="1D1347"/>
                </a:solidFill>
                <a:latin typeface="Arial" panose="020B0604020202020204" pitchFamily="34" charset="0"/>
                <a:cs typeface="Arial" panose="020B0604020202020204" pitchFamily="34" charset="0"/>
              </a:rPr>
              <a:t>Controlled substance use or abuse</a:t>
            </a:r>
          </a:p>
          <a:p>
            <a:pPr marL="514350" indent="-514350">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514350" indent="-514350">
              <a:buFont typeface="+mj-lt"/>
              <a:buAutoNum type="alphaLcParenR"/>
            </a:pPr>
            <a:r>
              <a:rPr lang="en-US" sz="2800" dirty="0">
                <a:solidFill>
                  <a:srgbClr val="1D1347"/>
                </a:solidFill>
                <a:latin typeface="Arial" panose="020B0604020202020204" pitchFamily="34" charset="0"/>
                <a:cs typeface="Arial" panose="020B0604020202020204" pitchFamily="34" charset="0"/>
              </a:rPr>
              <a:t>Aggressive behaviors</a:t>
            </a:r>
          </a:p>
        </p:txBody>
      </p:sp>
      <p:sp>
        <p:nvSpPr>
          <p:cNvPr id="7"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Assessing Risk</a:t>
            </a:r>
          </a:p>
        </p:txBody>
      </p:sp>
      <p:pic>
        <p:nvPicPr>
          <p:cNvPr id="8" name="Picture 2" descr="Part I: 'You Can Call Me V': The Rise and Promise of De-escalation in  Policing | Arnold Ventures">
            <a:extLst>
              <a:ext uri="{FF2B5EF4-FFF2-40B4-BE49-F238E27FC236}">
                <a16:creationId xmlns:a16="http://schemas.microsoft.com/office/drawing/2014/main" id="{A8FB3085-8752-8145-BC2F-3E3ECA49F4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3860" y="1525037"/>
            <a:ext cx="4682411" cy="3121608"/>
          </a:xfrm>
          <a:prstGeom prst="rect">
            <a:avLst/>
          </a:prstGeom>
          <a:noFill/>
          <a:effectLst>
            <a:softEdge rad="889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61183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5542" y="1228397"/>
            <a:ext cx="11043822" cy="4401205"/>
          </a:xfrm>
          <a:prstGeom prst="rect">
            <a:avLst/>
          </a:prstGeom>
        </p:spPr>
        <p:txBody>
          <a:bodyPr wrap="square">
            <a:spAutoFit/>
          </a:bodyPr>
          <a:lstStyle/>
          <a:p>
            <a:pPr marL="457200" indent="-457200" defTabSz="948197">
              <a:buSzPct val="100000"/>
              <a:buFont typeface="+mj-lt"/>
              <a:buAutoNum type="alphaLcParenR"/>
              <a:defRPr/>
            </a:pPr>
            <a:r>
              <a:rPr lang="en-US" sz="2800" dirty="0">
                <a:solidFill>
                  <a:srgbClr val="232E63"/>
                </a:solidFill>
                <a:latin typeface="Arial" panose="020B0604020202020204" pitchFamily="34" charset="0"/>
                <a:cs typeface="Arial" panose="020B0604020202020204" pitchFamily="34" charset="0"/>
              </a:rPr>
              <a:t>Squinting or rapid/repeated blinking to see threat clearly because pupils are dilated from response.</a:t>
            </a:r>
          </a:p>
          <a:p>
            <a:pPr marL="457200" indent="-457200" defTabSz="948197">
              <a:buSzPct val="100000"/>
              <a:buFont typeface="+mj-lt"/>
              <a:buAutoNum type="alphaLcParenR"/>
              <a:defRPr/>
            </a:pPr>
            <a:endParaRPr lang="en-US" sz="2800" dirty="0">
              <a:solidFill>
                <a:srgbClr val="232E63"/>
              </a:solidFill>
              <a:latin typeface="Arial" panose="020B0604020202020204" pitchFamily="34" charset="0"/>
              <a:cs typeface="Arial" panose="020B0604020202020204" pitchFamily="34" charset="0"/>
            </a:endParaRPr>
          </a:p>
          <a:p>
            <a:pPr marL="457200" indent="-457200" defTabSz="948197">
              <a:buSzPct val="100000"/>
              <a:buFont typeface="+mj-lt"/>
              <a:buAutoNum type="alphaLcParenR"/>
              <a:defRPr/>
            </a:pPr>
            <a:endParaRPr lang="en-US" sz="2800" dirty="0">
              <a:solidFill>
                <a:srgbClr val="232E63"/>
              </a:solidFill>
              <a:latin typeface="Arial" panose="020B0604020202020204" pitchFamily="34" charset="0"/>
              <a:cs typeface="Arial" panose="020B0604020202020204" pitchFamily="34" charset="0"/>
            </a:endParaRPr>
          </a:p>
          <a:p>
            <a:pPr marL="457200" indent="-457200" defTabSz="948197">
              <a:buSzPct val="100000"/>
              <a:buFont typeface="+mj-lt"/>
              <a:buAutoNum type="alphaLcParenR"/>
              <a:defRPr/>
            </a:pPr>
            <a:r>
              <a:rPr lang="en-US" sz="2800" dirty="0">
                <a:solidFill>
                  <a:srgbClr val="232E63"/>
                </a:solidFill>
                <a:latin typeface="Arial" panose="020B0604020202020204" pitchFamily="34" charset="0"/>
                <a:cs typeface="Arial" panose="020B0604020202020204" pitchFamily="34" charset="0"/>
              </a:rPr>
              <a:t>Heavy or rapid breathing rate to increase oxygen flow. Common signs include flared nostrils, torso breathing, and overt exhaling. </a:t>
            </a:r>
          </a:p>
          <a:p>
            <a:pPr marL="457200" indent="-457200" defTabSz="948197">
              <a:buSzPct val="100000"/>
              <a:buFont typeface="+mj-lt"/>
              <a:buAutoNum type="alphaLcParenR"/>
              <a:defRPr/>
            </a:pPr>
            <a:endParaRPr lang="en-US" sz="2800" dirty="0">
              <a:solidFill>
                <a:srgbClr val="232E63"/>
              </a:solidFill>
              <a:latin typeface="Arial" panose="020B0604020202020204" pitchFamily="34" charset="0"/>
              <a:cs typeface="Arial" panose="020B0604020202020204" pitchFamily="34" charset="0"/>
            </a:endParaRPr>
          </a:p>
          <a:p>
            <a:pPr marL="457200" indent="-457200" defTabSz="948197">
              <a:buSzPct val="100000"/>
              <a:buFont typeface="+mj-lt"/>
              <a:buAutoNum type="alphaLcParenR"/>
              <a:defRPr/>
            </a:pPr>
            <a:endParaRPr lang="en-US" sz="2800" dirty="0">
              <a:solidFill>
                <a:srgbClr val="232E63"/>
              </a:solidFill>
              <a:latin typeface="Arial" panose="020B0604020202020204" pitchFamily="34" charset="0"/>
              <a:cs typeface="Arial" panose="020B0604020202020204" pitchFamily="34" charset="0"/>
            </a:endParaRPr>
          </a:p>
          <a:p>
            <a:pPr marL="457200" indent="-457200" defTabSz="948197">
              <a:buSzPct val="100000"/>
              <a:buFont typeface="+mj-lt"/>
              <a:buAutoNum type="alphaLcParenR"/>
              <a:defRPr/>
            </a:pPr>
            <a:r>
              <a:rPr lang="en-US" sz="2800" dirty="0">
                <a:solidFill>
                  <a:srgbClr val="232E63"/>
                </a:solidFill>
                <a:latin typeface="Arial" panose="020B0604020202020204" pitchFamily="34" charset="0"/>
                <a:cs typeface="Arial" panose="020B0604020202020204" pitchFamily="34" charset="0"/>
              </a:rPr>
              <a:t>Pursed lips, licking of lips, or hollow/high-pitched voice caused by dry mouth. </a:t>
            </a:r>
          </a:p>
        </p:txBody>
      </p:sp>
      <p:sp>
        <p:nvSpPr>
          <p:cNvPr id="39" name="Title 1">
            <a:extLst>
              <a:ext uri="{FF2B5EF4-FFF2-40B4-BE49-F238E27FC236}">
                <a16:creationId xmlns:a16="http://schemas.microsoft.com/office/drawing/2014/main" id="{495C940D-D209-410A-ACD9-214366A6F18F}"/>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232E63"/>
                </a:solidFill>
                <a:effectLst>
                  <a:outerShdw blurRad="38100" dist="38100" dir="2700000" algn="tl">
                    <a:srgbClr val="000000">
                      <a:alpha val="43137"/>
                    </a:srgbClr>
                  </a:outerShdw>
                </a:effectLst>
              </a:rPr>
              <a:t>Natural Fight or Flight Clues</a:t>
            </a:r>
          </a:p>
        </p:txBody>
      </p:sp>
    </p:spTree>
    <p:extLst>
      <p:ext uri="{BB962C8B-B14F-4D97-AF65-F5344CB8AC3E}">
        <p14:creationId xmlns:p14="http://schemas.microsoft.com/office/powerpoint/2010/main" val="2705173395"/>
      </p:ext>
    </p:extLst>
  </p:cSld>
  <p:clrMapOvr>
    <a:masterClrMapping/>
  </p:clrMapOvr>
  <mc:AlternateContent xmlns:mc="http://schemas.openxmlformats.org/markup-compatibility/2006" xmlns:p14="http://schemas.microsoft.com/office/powerpoint/2010/main">
    <mc:Choice Requires="p14">
      <p:transition spd="slow">
        <p14:gallery dir="r"/>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A1D5FBD-BF51-4551-B3B3-4E327BC53543}"/>
              </a:ext>
            </a:extLst>
          </p:cNvPr>
          <p:cNvSpPr/>
          <p:nvPr/>
        </p:nvSpPr>
        <p:spPr>
          <a:xfrm>
            <a:off x="1020932" y="2815512"/>
            <a:ext cx="10120544" cy="2554545"/>
          </a:xfrm>
          <a:prstGeom prst="rect">
            <a:avLst/>
          </a:prstGeom>
        </p:spPr>
        <p:txBody>
          <a:bodyPr wrap="square">
            <a:spAutoFit/>
          </a:bodyPr>
          <a:lstStyle/>
          <a:p>
            <a:pPr algn="ctr" defTabSz="948197">
              <a:buSzPct val="100000"/>
              <a:defRPr/>
            </a:pPr>
            <a:r>
              <a:rPr lang="en-US" sz="3200" dirty="0">
                <a:solidFill>
                  <a:srgbClr val="1D1347"/>
                </a:solidFill>
                <a:latin typeface="Arial" panose="020B0604020202020204" pitchFamily="34" charset="0"/>
                <a:cs typeface="Arial" panose="020B0604020202020204" pitchFamily="34" charset="0"/>
              </a:rPr>
              <a:t>Can officers unknowingly display natural fight clues? </a:t>
            </a:r>
          </a:p>
          <a:p>
            <a:pPr algn="ctr" defTabSz="948197">
              <a:buSzPct val="100000"/>
              <a:defRPr/>
            </a:pPr>
            <a:endParaRPr lang="en-US" sz="3200" dirty="0">
              <a:solidFill>
                <a:srgbClr val="1D1347"/>
              </a:solidFill>
              <a:latin typeface="Arial" panose="020B0604020202020204" pitchFamily="34" charset="0"/>
              <a:cs typeface="Arial" panose="020B0604020202020204" pitchFamily="34" charset="0"/>
            </a:endParaRPr>
          </a:p>
          <a:p>
            <a:pPr algn="ctr" defTabSz="948197">
              <a:buSzPct val="100000"/>
              <a:defRPr/>
            </a:pPr>
            <a:endParaRPr lang="en-US" sz="3200" dirty="0">
              <a:solidFill>
                <a:srgbClr val="1D1347"/>
              </a:solidFill>
              <a:latin typeface="Arial" panose="020B0604020202020204" pitchFamily="34" charset="0"/>
              <a:cs typeface="Arial" panose="020B0604020202020204" pitchFamily="34" charset="0"/>
            </a:endParaRPr>
          </a:p>
          <a:p>
            <a:pPr algn="ctr" defTabSz="948197">
              <a:buSzPct val="100000"/>
              <a:defRPr/>
            </a:pPr>
            <a:r>
              <a:rPr lang="en-US" sz="3200" dirty="0">
                <a:solidFill>
                  <a:srgbClr val="1D1347"/>
                </a:solidFill>
                <a:latin typeface="Arial" panose="020B0604020202020204" pitchFamily="34" charset="0"/>
                <a:cs typeface="Arial" panose="020B0604020202020204" pitchFamily="34" charset="0"/>
              </a:rPr>
              <a:t>What are the potential consequences with a person who is in crisis?  </a:t>
            </a:r>
          </a:p>
        </p:txBody>
      </p:sp>
      <p:pic>
        <p:nvPicPr>
          <p:cNvPr id="5" name="Picture 4" descr="question-mark.jpg">
            <a:extLst>
              <a:ext uri="{FF2B5EF4-FFF2-40B4-BE49-F238E27FC236}">
                <a16:creationId xmlns:a16="http://schemas.microsoft.com/office/drawing/2014/main" id="{A6C2C519-0CF6-4745-A01A-716D6B0928A1}"/>
              </a:ext>
            </a:extLst>
          </p:cNvPr>
          <p:cNvPicPr>
            <a:picLocks noChangeAspect="1"/>
          </p:cNvPicPr>
          <p:nvPr/>
        </p:nvPicPr>
        <p:blipFill>
          <a:blip r:embed="rId3"/>
          <a:stretch>
            <a:fillRect/>
          </a:stretch>
        </p:blipFill>
        <p:spPr>
          <a:xfrm>
            <a:off x="4837191" y="297896"/>
            <a:ext cx="2517616" cy="2517616"/>
          </a:xfrm>
          <a:prstGeom prst="rect">
            <a:avLst/>
          </a:prstGeom>
        </p:spPr>
      </p:pic>
    </p:spTree>
    <p:extLst>
      <p:ext uri="{BB962C8B-B14F-4D97-AF65-F5344CB8AC3E}">
        <p14:creationId xmlns:p14="http://schemas.microsoft.com/office/powerpoint/2010/main" val="4100920773"/>
      </p:ext>
    </p:extLst>
  </p:cSld>
  <p:clrMapOvr>
    <a:masterClrMapping/>
  </p:clrMapOvr>
  <mc:AlternateContent xmlns:mc="http://schemas.openxmlformats.org/markup-compatibility/2006" xmlns:p14="http://schemas.microsoft.com/office/powerpoint/2010/main">
    <mc:Choice Requires="p14">
      <p:transition spd="slow">
        <p14:gallery dir="r"/>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8172" y="1128979"/>
            <a:ext cx="9642630" cy="5419625"/>
          </a:xfrm>
          <a:prstGeom prst="rect">
            <a:avLst/>
          </a:prstGeom>
        </p:spPr>
        <p:txBody>
          <a:bodyPr wrap="square">
            <a:spAutoFit/>
          </a:bodyPr>
          <a:lstStyle/>
          <a:p>
            <a:pPr marL="457200" indent="-457200" defTabSz="948197">
              <a:lnSpc>
                <a:spcPct val="150000"/>
              </a:lnSpc>
              <a:buSzPct val="100000"/>
              <a:buFont typeface="+mj-lt"/>
              <a:buAutoNum type="alphaLcParenR"/>
              <a:defRPr/>
            </a:pPr>
            <a:r>
              <a:rPr lang="en-US" sz="2600" dirty="0">
                <a:solidFill>
                  <a:srgbClr val="1D1347"/>
                </a:solidFill>
                <a:latin typeface="Arial" panose="020B0604020202020204" pitchFamily="34" charset="0"/>
                <a:cs typeface="Arial" panose="020B0604020202020204" pitchFamily="34" charset="0"/>
              </a:rPr>
              <a:t>Reducing or increasing distance </a:t>
            </a:r>
          </a:p>
          <a:p>
            <a:pPr marL="457200" indent="-457200" defTabSz="948197">
              <a:lnSpc>
                <a:spcPct val="150000"/>
              </a:lnSpc>
              <a:buSzPct val="100000"/>
              <a:buFont typeface="+mj-lt"/>
              <a:buAutoNum type="alphaLcParenR"/>
              <a:defRPr/>
            </a:pPr>
            <a:r>
              <a:rPr lang="en-US" sz="2600" dirty="0">
                <a:solidFill>
                  <a:srgbClr val="1D1347"/>
                </a:solidFill>
                <a:latin typeface="Arial" panose="020B0604020202020204" pitchFamily="34" charset="0"/>
                <a:cs typeface="Arial" panose="020B0604020202020204" pitchFamily="34" charset="0"/>
              </a:rPr>
              <a:t>Stretching or grooming </a:t>
            </a:r>
          </a:p>
          <a:p>
            <a:pPr marL="457200" indent="-457200" defTabSz="948197">
              <a:lnSpc>
                <a:spcPct val="150000"/>
              </a:lnSpc>
              <a:buSzPct val="100000"/>
              <a:buFont typeface="+mj-lt"/>
              <a:buAutoNum type="alphaLcParenR"/>
              <a:defRPr/>
            </a:pPr>
            <a:r>
              <a:rPr lang="en-US" sz="2600" dirty="0">
                <a:solidFill>
                  <a:srgbClr val="1D1347"/>
                </a:solidFill>
                <a:latin typeface="Arial" panose="020B0604020202020204" pitchFamily="34" charset="0"/>
                <a:cs typeface="Arial" panose="020B0604020202020204" pitchFamily="34" charset="0"/>
              </a:rPr>
              <a:t>Removing clothing or adjusting clothing to fit better</a:t>
            </a:r>
          </a:p>
          <a:p>
            <a:pPr marL="457200" indent="-457200" defTabSz="948197">
              <a:lnSpc>
                <a:spcPct val="150000"/>
              </a:lnSpc>
              <a:buSzPct val="100000"/>
              <a:buFont typeface="+mj-lt"/>
              <a:buAutoNum type="alphaLcParenR"/>
              <a:defRPr/>
            </a:pPr>
            <a:r>
              <a:rPr lang="en-US" sz="2600" dirty="0">
                <a:solidFill>
                  <a:srgbClr val="1D1347"/>
                </a:solidFill>
                <a:latin typeface="Arial" panose="020B0604020202020204" pitchFamily="34" charset="0"/>
                <a:cs typeface="Arial" panose="020B0604020202020204" pitchFamily="34" charset="0"/>
              </a:rPr>
              <a:t>Bladed or angled stance with strong side away</a:t>
            </a:r>
          </a:p>
          <a:p>
            <a:pPr marL="457200" indent="-457200" defTabSz="948197">
              <a:lnSpc>
                <a:spcPct val="150000"/>
              </a:lnSpc>
              <a:buSzPct val="100000"/>
              <a:buFont typeface="+mj-lt"/>
              <a:buAutoNum type="alphaLcParenR"/>
              <a:defRPr/>
            </a:pPr>
            <a:r>
              <a:rPr lang="en-US" sz="2600" dirty="0">
                <a:solidFill>
                  <a:srgbClr val="1D1347"/>
                </a:solidFill>
                <a:latin typeface="Arial" panose="020B0604020202020204" pitchFamily="34" charset="0"/>
                <a:cs typeface="Arial" panose="020B0604020202020204" pitchFamily="34" charset="0"/>
              </a:rPr>
              <a:t>Punching or striking motion with arms or fists </a:t>
            </a:r>
          </a:p>
          <a:p>
            <a:pPr marL="457200" indent="-457200" defTabSz="948197">
              <a:lnSpc>
                <a:spcPct val="150000"/>
              </a:lnSpc>
              <a:buSzPct val="100000"/>
              <a:buFont typeface="+mj-lt"/>
              <a:buAutoNum type="alphaLcParenR"/>
              <a:defRPr/>
            </a:pPr>
            <a:r>
              <a:rPr lang="en-US" sz="2600" dirty="0">
                <a:solidFill>
                  <a:srgbClr val="1D1347"/>
                </a:solidFill>
                <a:latin typeface="Arial" panose="020B0604020202020204" pitchFamily="34" charset="0"/>
                <a:cs typeface="Arial" panose="020B0604020202020204" pitchFamily="34" charset="0"/>
              </a:rPr>
              <a:t>Target glancing</a:t>
            </a:r>
          </a:p>
          <a:p>
            <a:pPr marL="457200" indent="-457200" defTabSz="948197">
              <a:lnSpc>
                <a:spcPct val="150000"/>
              </a:lnSpc>
              <a:buSzPct val="100000"/>
              <a:buFont typeface="+mj-lt"/>
              <a:buAutoNum type="alphaLcParenR"/>
              <a:defRPr/>
            </a:pPr>
            <a:r>
              <a:rPr lang="en-US" sz="2600" dirty="0">
                <a:solidFill>
                  <a:srgbClr val="1D1347"/>
                </a:solidFill>
                <a:latin typeface="Arial" panose="020B0604020202020204" pitchFamily="34" charset="0"/>
                <a:cs typeface="Arial" panose="020B0604020202020204" pitchFamily="34" charset="0"/>
              </a:rPr>
              <a:t>Exaggerated hand movements</a:t>
            </a:r>
          </a:p>
          <a:p>
            <a:pPr marL="457200" indent="-457200" defTabSz="948197">
              <a:lnSpc>
                <a:spcPct val="150000"/>
              </a:lnSpc>
              <a:buSzPct val="100000"/>
              <a:buFont typeface="+mj-lt"/>
              <a:buAutoNum type="alphaLcParenR"/>
              <a:defRPr/>
            </a:pPr>
            <a:r>
              <a:rPr lang="en-US" sz="2600" dirty="0">
                <a:solidFill>
                  <a:srgbClr val="1D1347"/>
                </a:solidFill>
                <a:latin typeface="Arial" panose="020B0604020202020204" pitchFamily="34" charset="0"/>
                <a:cs typeface="Arial" panose="020B0604020202020204" pitchFamily="34" charset="0"/>
              </a:rPr>
              <a:t>Head tilted back</a:t>
            </a:r>
          </a:p>
          <a:p>
            <a:pPr marL="457200" indent="-457200" defTabSz="948197">
              <a:lnSpc>
                <a:spcPct val="150000"/>
              </a:lnSpc>
              <a:buSzPct val="100000"/>
              <a:buFont typeface="+mj-lt"/>
              <a:buAutoNum type="alphaLcParenR"/>
              <a:defRPr/>
            </a:pPr>
            <a:r>
              <a:rPr lang="en-US" sz="2600" dirty="0">
                <a:solidFill>
                  <a:srgbClr val="1D1347"/>
                </a:solidFill>
                <a:latin typeface="Arial" panose="020B0604020202020204" pitchFamily="34" charset="0"/>
                <a:cs typeface="Arial" panose="020B0604020202020204" pitchFamily="34" charset="0"/>
              </a:rPr>
              <a:t>Facial grimaces</a:t>
            </a:r>
          </a:p>
        </p:txBody>
      </p:sp>
      <p:sp>
        <p:nvSpPr>
          <p:cNvPr id="39" name="Title 1">
            <a:extLst>
              <a:ext uri="{FF2B5EF4-FFF2-40B4-BE49-F238E27FC236}">
                <a16:creationId xmlns:a16="http://schemas.microsoft.com/office/drawing/2014/main" id="{495C940D-D209-410A-ACD9-214366A6F18F}"/>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Body Language Clues</a:t>
            </a:r>
          </a:p>
        </p:txBody>
      </p:sp>
    </p:spTree>
    <p:extLst>
      <p:ext uri="{BB962C8B-B14F-4D97-AF65-F5344CB8AC3E}">
        <p14:creationId xmlns:p14="http://schemas.microsoft.com/office/powerpoint/2010/main" val="1067860912"/>
      </p:ext>
    </p:extLst>
  </p:cSld>
  <p:clrMapOvr>
    <a:masterClrMapping/>
  </p:clrMapOvr>
  <mc:AlternateContent xmlns:mc="http://schemas.openxmlformats.org/markup-compatibility/2006" xmlns:p14="http://schemas.microsoft.com/office/powerpoint/2010/main">
    <mc:Choice Requires="p14">
      <p:transition spd="slow">
        <p14:gallery dir="r"/>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A1D5FBD-BF51-4551-B3B3-4E327BC53543}"/>
              </a:ext>
            </a:extLst>
          </p:cNvPr>
          <p:cNvSpPr/>
          <p:nvPr/>
        </p:nvSpPr>
        <p:spPr>
          <a:xfrm>
            <a:off x="1075265" y="3257659"/>
            <a:ext cx="10041467" cy="1569660"/>
          </a:xfrm>
          <a:prstGeom prst="rect">
            <a:avLst/>
          </a:prstGeom>
        </p:spPr>
        <p:txBody>
          <a:bodyPr wrap="square">
            <a:spAutoFit/>
          </a:bodyPr>
          <a:lstStyle/>
          <a:p>
            <a:pPr algn="ctr" defTabSz="948197">
              <a:buSzPct val="100000"/>
              <a:defRPr/>
            </a:pPr>
            <a:r>
              <a:rPr lang="en-US" sz="3200" dirty="0">
                <a:solidFill>
                  <a:srgbClr val="1D1347"/>
                </a:solidFill>
                <a:latin typeface="Arial" panose="020B0604020202020204" pitchFamily="34" charset="0"/>
                <a:cs typeface="Arial" panose="020B0604020202020204" pitchFamily="34" charset="0"/>
              </a:rPr>
              <a:t>Can using basic safety tactics like distance and a bladed stance cause a person in crisis to believe the officer might become physical?</a:t>
            </a:r>
          </a:p>
        </p:txBody>
      </p:sp>
      <p:pic>
        <p:nvPicPr>
          <p:cNvPr id="5" name="Picture 4" descr="question-mark.jpg">
            <a:extLst>
              <a:ext uri="{FF2B5EF4-FFF2-40B4-BE49-F238E27FC236}">
                <a16:creationId xmlns:a16="http://schemas.microsoft.com/office/drawing/2014/main" id="{C518C0C5-B1A4-4378-A10A-CD2A3193FC07}"/>
              </a:ext>
            </a:extLst>
          </p:cNvPr>
          <p:cNvPicPr>
            <a:picLocks noChangeAspect="1"/>
          </p:cNvPicPr>
          <p:nvPr/>
        </p:nvPicPr>
        <p:blipFill>
          <a:blip r:embed="rId3"/>
          <a:stretch>
            <a:fillRect/>
          </a:stretch>
        </p:blipFill>
        <p:spPr>
          <a:xfrm>
            <a:off x="4837190" y="740043"/>
            <a:ext cx="2517616" cy="2517616"/>
          </a:xfrm>
          <a:prstGeom prst="rect">
            <a:avLst/>
          </a:prstGeom>
        </p:spPr>
      </p:pic>
    </p:spTree>
    <p:extLst>
      <p:ext uri="{BB962C8B-B14F-4D97-AF65-F5344CB8AC3E}">
        <p14:creationId xmlns:p14="http://schemas.microsoft.com/office/powerpoint/2010/main" val="2048306926"/>
      </p:ext>
    </p:extLst>
  </p:cSld>
  <p:clrMapOvr>
    <a:masterClrMapping/>
  </p:clrMapOvr>
  <mc:AlternateContent xmlns:mc="http://schemas.openxmlformats.org/markup-compatibility/2006" xmlns:p14="http://schemas.microsoft.com/office/powerpoint/2010/main">
    <mc:Choice Requires="p14">
      <p:transition spd="slow">
        <p14:gallery dir="r"/>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a:extLst>
              <a:ext uri="{FF2B5EF4-FFF2-40B4-BE49-F238E27FC236}">
                <a16:creationId xmlns:a16="http://schemas.microsoft.com/office/drawing/2014/main" id="{495C940D-D209-410A-ACD9-214366A6F18F}"/>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Verbal Clues</a:t>
            </a:r>
          </a:p>
        </p:txBody>
      </p:sp>
      <p:pic>
        <p:nvPicPr>
          <p:cNvPr id="30722" name="Picture 2" descr="Dealing with an Angry Person - Rehab &amp; Community Care Medicine Magazine">
            <a:extLst>
              <a:ext uri="{FF2B5EF4-FFF2-40B4-BE49-F238E27FC236}">
                <a16:creationId xmlns:a16="http://schemas.microsoft.com/office/drawing/2014/main" id="{1E53434A-0532-9848-937C-CDF256C665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0" y="3610947"/>
            <a:ext cx="4885871" cy="324705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65211" y="940255"/>
            <a:ext cx="11061577" cy="4536755"/>
          </a:xfrm>
          <a:prstGeom prst="rect">
            <a:avLst/>
          </a:prstGeom>
        </p:spPr>
        <p:txBody>
          <a:bodyPr wrap="square">
            <a:spAutoFit/>
          </a:bodyPr>
          <a:lstStyle/>
          <a:p>
            <a:pPr marL="457200" indent="-457200" defTabSz="948197">
              <a:lnSpc>
                <a:spcPct val="150000"/>
              </a:lnSpc>
              <a:buSzPct val="100000"/>
              <a:buFont typeface="+mj-lt"/>
              <a:buAutoNum type="alphaLcParenR"/>
              <a:defRPr/>
            </a:pPr>
            <a:r>
              <a:rPr lang="en-US" sz="2800" dirty="0">
                <a:solidFill>
                  <a:srgbClr val="1D1347"/>
                </a:solidFill>
                <a:latin typeface="Arial" panose="020B0604020202020204" pitchFamily="34" charset="0"/>
                <a:cs typeface="Arial" panose="020B0604020202020204" pitchFamily="34" charset="0"/>
              </a:rPr>
              <a:t>Yelling and raised voice </a:t>
            </a:r>
          </a:p>
          <a:p>
            <a:pPr marL="457200" indent="-457200" defTabSz="948197">
              <a:lnSpc>
                <a:spcPct val="150000"/>
              </a:lnSpc>
              <a:buSzPct val="100000"/>
              <a:buFont typeface="+mj-lt"/>
              <a:buAutoNum type="alphaLcParenR"/>
              <a:defRPr/>
            </a:pPr>
            <a:r>
              <a:rPr lang="en-US" sz="2800" dirty="0">
                <a:solidFill>
                  <a:srgbClr val="1D1347"/>
                </a:solidFill>
                <a:latin typeface="Arial" panose="020B0604020202020204" pitchFamily="34" charset="0"/>
                <a:cs typeface="Arial" panose="020B0604020202020204" pitchFamily="34" charset="0"/>
              </a:rPr>
              <a:t>Rapid speech </a:t>
            </a:r>
          </a:p>
          <a:p>
            <a:pPr marL="457200" indent="-457200" defTabSz="948197">
              <a:lnSpc>
                <a:spcPct val="150000"/>
              </a:lnSpc>
              <a:buSzPct val="100000"/>
              <a:buFont typeface="+mj-lt"/>
              <a:buAutoNum type="alphaLcParenR"/>
              <a:defRPr/>
            </a:pPr>
            <a:r>
              <a:rPr lang="en-US" sz="2800" dirty="0">
                <a:solidFill>
                  <a:srgbClr val="1D1347"/>
                </a:solidFill>
                <a:latin typeface="Arial" panose="020B0604020202020204" pitchFamily="34" charset="0"/>
                <a:cs typeface="Arial" panose="020B0604020202020204" pitchFamily="34" charset="0"/>
              </a:rPr>
              <a:t>Disrespectful or sarcastic statements</a:t>
            </a:r>
          </a:p>
          <a:p>
            <a:pPr marL="457200" indent="-457200" defTabSz="948197">
              <a:lnSpc>
                <a:spcPct val="150000"/>
              </a:lnSpc>
              <a:buSzPct val="100000"/>
              <a:buFont typeface="+mj-lt"/>
              <a:buAutoNum type="alphaLcParenR"/>
              <a:defRPr/>
            </a:pPr>
            <a:r>
              <a:rPr lang="en-US" sz="2800" dirty="0">
                <a:solidFill>
                  <a:srgbClr val="1D1347"/>
                </a:solidFill>
                <a:latin typeface="Arial" panose="020B0604020202020204" pitchFamily="34" charset="0"/>
                <a:cs typeface="Arial" panose="020B0604020202020204" pitchFamily="34" charset="0"/>
              </a:rPr>
              <a:t>Refusing to explain actions</a:t>
            </a:r>
          </a:p>
          <a:p>
            <a:pPr marL="3549650" indent="-454025" defTabSz="948197">
              <a:lnSpc>
                <a:spcPct val="150000"/>
              </a:lnSpc>
              <a:buSzPct val="100000"/>
              <a:buFont typeface="+mj-lt"/>
              <a:buAutoNum type="alphaLcParenR"/>
              <a:defRPr/>
            </a:pPr>
            <a:r>
              <a:rPr lang="en-US" sz="2800" dirty="0">
                <a:solidFill>
                  <a:srgbClr val="1D1347"/>
                </a:solidFill>
                <a:latin typeface="Arial" panose="020B0604020202020204" pitchFamily="34" charset="0"/>
                <a:cs typeface="Arial" panose="020B0604020202020204" pitchFamily="34" charset="0"/>
              </a:rPr>
              <a:t>Refusal statement </a:t>
            </a:r>
            <a:endParaRPr lang="en-US" sz="2800" i="1" dirty="0">
              <a:solidFill>
                <a:srgbClr val="1D1347"/>
              </a:solidFill>
              <a:latin typeface="Arial" panose="020B0604020202020204" pitchFamily="34" charset="0"/>
              <a:cs typeface="Arial" panose="020B0604020202020204" pitchFamily="34" charset="0"/>
            </a:endParaRPr>
          </a:p>
          <a:p>
            <a:pPr marL="3549650" indent="-454025" defTabSz="948197">
              <a:lnSpc>
                <a:spcPct val="150000"/>
              </a:lnSpc>
              <a:buSzPct val="100000"/>
              <a:buFont typeface="+mj-lt"/>
              <a:buAutoNum type="alphaLcParenR"/>
              <a:defRPr/>
            </a:pPr>
            <a:r>
              <a:rPr lang="en-US" sz="2800" dirty="0">
                <a:solidFill>
                  <a:srgbClr val="1D1347"/>
                </a:solidFill>
                <a:latin typeface="Arial" panose="020B0604020202020204" pitchFamily="34" charset="0"/>
                <a:cs typeface="Arial" panose="020B0604020202020204" pitchFamily="34" charset="0"/>
              </a:rPr>
              <a:t>Direct threats</a:t>
            </a:r>
            <a:endParaRPr lang="en-US" sz="2800" i="1" dirty="0">
              <a:solidFill>
                <a:srgbClr val="1D1347"/>
              </a:solidFill>
              <a:latin typeface="Arial" panose="020B0604020202020204" pitchFamily="34" charset="0"/>
              <a:cs typeface="Arial" panose="020B0604020202020204" pitchFamily="34" charset="0"/>
            </a:endParaRPr>
          </a:p>
          <a:p>
            <a:pPr marL="3549650" indent="-454025" defTabSz="948197">
              <a:lnSpc>
                <a:spcPct val="150000"/>
              </a:lnSpc>
              <a:buSzPct val="100000"/>
              <a:buFont typeface="+mj-lt"/>
              <a:buAutoNum type="alphaLcParenR"/>
              <a:defRPr/>
            </a:pPr>
            <a:r>
              <a:rPr lang="en-US" sz="2800" dirty="0">
                <a:solidFill>
                  <a:srgbClr val="1D1347"/>
                </a:solidFill>
                <a:latin typeface="Arial" panose="020B0604020202020204" pitchFamily="34" charset="0"/>
                <a:cs typeface="Arial" panose="020B0604020202020204" pitchFamily="34" charset="0"/>
              </a:rPr>
              <a:t>Claims of skill or expertise</a:t>
            </a:r>
            <a:endParaRPr lang="en-US" sz="2800" i="1" dirty="0">
              <a:solidFill>
                <a:srgbClr val="1D1347"/>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36866444"/>
      </p:ext>
    </p:extLst>
  </p:cSld>
  <p:clrMapOvr>
    <a:masterClrMapping/>
  </p:clrMapOvr>
  <mc:AlternateContent xmlns:mc="http://schemas.openxmlformats.org/markup-compatibility/2006" xmlns:p14="http://schemas.microsoft.com/office/powerpoint/2010/main">
    <mc:Choice Requires="p14">
      <p:transition spd="slow">
        <p14:gallery dir="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59293" y="1443841"/>
            <a:ext cx="10172875" cy="3970318"/>
          </a:xfrm>
          <a:prstGeom prst="rect">
            <a:avLst/>
          </a:prstGeom>
        </p:spPr>
        <p:txBody>
          <a:bodyPr wrap="square">
            <a:spAutoFit/>
          </a:bodyPr>
          <a:lstStyle/>
          <a:p>
            <a:pPr marL="342900" indent="-342900" algn="just" defTabSz="948197">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[name]</a:t>
            </a:r>
          </a:p>
          <a:p>
            <a:pPr marL="342900" indent="-342900" algn="just" defTabSz="948197">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algn="just" defTabSz="948197">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[title] </a:t>
            </a:r>
          </a:p>
          <a:p>
            <a:pPr marL="342900" indent="-342900" algn="just" defTabSz="948197">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algn="just" defTabSz="948197">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[experience] </a:t>
            </a:r>
          </a:p>
          <a:p>
            <a:pPr marL="342900" indent="-342900" algn="just" defTabSz="948197">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algn="just" defTabSz="948197">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[credentials] </a:t>
            </a:r>
          </a:p>
          <a:p>
            <a:pPr marL="342900" indent="-342900" algn="just" defTabSz="948197">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algn="just" defTabSz="948197">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[hobbies / interesting fact]   </a:t>
            </a:r>
          </a:p>
        </p:txBody>
      </p:sp>
      <p:sp>
        <p:nvSpPr>
          <p:cNvPr id="8" name="Title 1"/>
          <p:cNvSpPr>
            <a:spLocks noGrp="1"/>
          </p:cNvSpPr>
          <p:nvPr>
            <p:ph type="title" idx="4294967295"/>
          </p:nvPr>
        </p:nvSpPr>
        <p:spPr>
          <a:xfrm>
            <a:off x="0" y="171976"/>
            <a:ext cx="12192000" cy="768279"/>
          </a:xfrm>
          <a:prstGeom prst="rect">
            <a:avLst/>
          </a:prstGeom>
        </p:spPr>
        <p:txBody>
          <a:bodyPr/>
          <a:lstStyle/>
          <a:p>
            <a:r>
              <a:rPr lang="en-US" sz="5400" dirty="0">
                <a:solidFill>
                  <a:srgbClr val="1D1347"/>
                </a:solidFill>
                <a:effectLst>
                  <a:outerShdw blurRad="38100" dist="38100" dir="2700000" algn="tl">
                    <a:srgbClr val="000000">
                      <a:alpha val="43137"/>
                    </a:srgbClr>
                  </a:outerShdw>
                </a:effectLst>
              </a:rPr>
              <a:t>Instructor</a:t>
            </a:r>
          </a:p>
        </p:txBody>
      </p:sp>
    </p:spTree>
    <p:extLst>
      <p:ext uri="{BB962C8B-B14F-4D97-AF65-F5344CB8AC3E}">
        <p14:creationId xmlns:p14="http://schemas.microsoft.com/office/powerpoint/2010/main" val="17598314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A1D5FBD-BF51-4551-B3B3-4E327BC53543}"/>
              </a:ext>
            </a:extLst>
          </p:cNvPr>
          <p:cNvSpPr/>
          <p:nvPr/>
        </p:nvSpPr>
        <p:spPr>
          <a:xfrm>
            <a:off x="574089" y="3136612"/>
            <a:ext cx="11043820" cy="584775"/>
          </a:xfrm>
          <a:prstGeom prst="rect">
            <a:avLst/>
          </a:prstGeom>
        </p:spPr>
        <p:txBody>
          <a:bodyPr wrap="square">
            <a:spAutoFit/>
          </a:bodyPr>
          <a:lstStyle/>
          <a:p>
            <a:pPr algn="ctr" defTabSz="948197">
              <a:buSzPct val="100000"/>
              <a:defRPr/>
            </a:pPr>
            <a:r>
              <a:rPr lang="en-US" sz="3200" dirty="0">
                <a:solidFill>
                  <a:srgbClr val="1D1347"/>
                </a:solidFill>
                <a:latin typeface="Arial" panose="020B0604020202020204" pitchFamily="34" charset="0"/>
                <a:cs typeface="Arial" panose="020B0604020202020204" pitchFamily="34" charset="0"/>
              </a:rPr>
              <a:t>Can officer communication styles escalate a situation?</a:t>
            </a:r>
          </a:p>
        </p:txBody>
      </p:sp>
      <p:pic>
        <p:nvPicPr>
          <p:cNvPr id="5" name="Picture 4" descr="question-mark.jpg">
            <a:extLst>
              <a:ext uri="{FF2B5EF4-FFF2-40B4-BE49-F238E27FC236}">
                <a16:creationId xmlns:a16="http://schemas.microsoft.com/office/drawing/2014/main" id="{4ACF7D9C-1F0E-4342-90BB-C61FC0C095E8}"/>
              </a:ext>
            </a:extLst>
          </p:cNvPr>
          <p:cNvPicPr>
            <a:picLocks noChangeAspect="1"/>
          </p:cNvPicPr>
          <p:nvPr/>
        </p:nvPicPr>
        <p:blipFill>
          <a:blip r:embed="rId3"/>
          <a:stretch>
            <a:fillRect/>
          </a:stretch>
        </p:blipFill>
        <p:spPr>
          <a:xfrm>
            <a:off x="4837191" y="618996"/>
            <a:ext cx="2517616" cy="2517616"/>
          </a:xfrm>
          <a:prstGeom prst="rect">
            <a:avLst/>
          </a:prstGeom>
        </p:spPr>
      </p:pic>
    </p:spTree>
    <p:extLst>
      <p:ext uri="{BB962C8B-B14F-4D97-AF65-F5344CB8AC3E}">
        <p14:creationId xmlns:p14="http://schemas.microsoft.com/office/powerpoint/2010/main" val="1460492444"/>
      </p:ext>
    </p:extLst>
  </p:cSld>
  <p:clrMapOvr>
    <a:masterClrMapping/>
  </p:clrMapOvr>
  <mc:AlternateContent xmlns:mc="http://schemas.openxmlformats.org/markup-compatibility/2006" xmlns:p14="http://schemas.microsoft.com/office/powerpoint/2010/main">
    <mc:Choice Requires="p14">
      <p:transition spd="slow">
        <p14:gallery dir="r"/>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9650" y="1235564"/>
            <a:ext cx="11052699" cy="4278094"/>
          </a:xfrm>
          <a:prstGeom prst="rect">
            <a:avLst/>
          </a:prstGeom>
        </p:spPr>
        <p:txBody>
          <a:bodyPr wrap="square">
            <a:spAutoFit/>
          </a:bodyPr>
          <a:lstStyle/>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A conflict management technique designed to respectfully communicate with a person in crisis. </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Used to persuade a non-compliant, hostile, or potentially violent person in crisis that a peaceful solution is the best option for everyone. </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Used to slow the situation down by communicating and providing for more time to develop alternative actions.</a:t>
            </a:r>
          </a:p>
        </p:txBody>
      </p:sp>
      <p:sp>
        <p:nvSpPr>
          <p:cNvPr id="5" name="Title 1">
            <a:extLst>
              <a:ext uri="{FF2B5EF4-FFF2-40B4-BE49-F238E27FC236}">
                <a16:creationId xmlns:a16="http://schemas.microsoft.com/office/drawing/2014/main" id="{8F572BEF-BF19-4E25-9594-6513509E2D3C}"/>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De-Escalation</a:t>
            </a:r>
          </a:p>
        </p:txBody>
      </p:sp>
    </p:spTree>
    <p:extLst>
      <p:ext uri="{BB962C8B-B14F-4D97-AF65-F5344CB8AC3E}">
        <p14:creationId xmlns:p14="http://schemas.microsoft.com/office/powerpoint/2010/main" val="1561861496"/>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9650" y="1235564"/>
            <a:ext cx="11052699" cy="4278094"/>
          </a:xfrm>
          <a:prstGeom prst="rect">
            <a:avLst/>
          </a:prstGeom>
        </p:spPr>
        <p:txBody>
          <a:bodyPr wrap="square">
            <a:spAutoFit/>
          </a:bodyPr>
          <a:lstStyle/>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To de-escalate officers must have self-awareness, self-regulation, and approach the person in crisis with the right mindset.</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Having negative thoughts or biases can surface in the officer’s behavior and communication and produce less than desirable consequences. </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A genuine desire by the officer to help the person in crisis is more likely to result in a successful and more peaceful outcome. </a:t>
            </a:r>
          </a:p>
        </p:txBody>
      </p:sp>
      <p:sp>
        <p:nvSpPr>
          <p:cNvPr id="5" name="Title 1">
            <a:extLst>
              <a:ext uri="{FF2B5EF4-FFF2-40B4-BE49-F238E27FC236}">
                <a16:creationId xmlns:a16="http://schemas.microsoft.com/office/drawing/2014/main" id="{8F572BEF-BF19-4E25-9594-6513509E2D3C}"/>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De-Escalation</a:t>
            </a:r>
          </a:p>
        </p:txBody>
      </p:sp>
    </p:spTree>
    <p:extLst>
      <p:ext uri="{BB962C8B-B14F-4D97-AF65-F5344CB8AC3E}">
        <p14:creationId xmlns:p14="http://schemas.microsoft.com/office/powerpoint/2010/main" val="2330457731"/>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470C0429-20C8-7B47-9671-A8EA33B9C08B}"/>
              </a:ext>
            </a:extLst>
          </p:cNvPr>
          <p:cNvGraphicFramePr/>
          <p:nvPr/>
        </p:nvGraphicFramePr>
        <p:xfrm>
          <a:off x="-2303907" y="725758"/>
          <a:ext cx="6895171" cy="43904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939DB61A-127F-1740-B6FC-3E12B7C615F0}"/>
              </a:ext>
            </a:extLst>
          </p:cNvPr>
          <p:cNvSpPr/>
          <p:nvPr/>
        </p:nvSpPr>
        <p:spPr>
          <a:xfrm>
            <a:off x="2250019" y="725758"/>
            <a:ext cx="9008103" cy="5724644"/>
          </a:xfrm>
          <a:prstGeom prst="rect">
            <a:avLst/>
          </a:prstGeom>
        </p:spPr>
        <p:txBody>
          <a:bodyPr wrap="square">
            <a:spAutoFit/>
          </a:bodyPr>
          <a:lstStyle/>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The efficacy of using any de-escalation technique is determined by event circumstances. The priority is to ensure the safety of everyone involved.</a:t>
            </a:r>
          </a:p>
          <a:p>
            <a:pPr marL="342900" indent="-3429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Recognize your limits and use a team approach. Use CIT and always request a backup officer for arrest situations. </a:t>
            </a:r>
          </a:p>
          <a:p>
            <a:pPr marL="342900" indent="-3429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Use a LESS authoritarian, LESS controlling, and LESS confrontational approach.</a:t>
            </a:r>
          </a:p>
          <a:p>
            <a:pPr marL="342900" indent="-3429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Minimize external distractions. </a:t>
            </a:r>
          </a:p>
        </p:txBody>
      </p:sp>
    </p:spTree>
    <p:extLst>
      <p:ext uri="{BB962C8B-B14F-4D97-AF65-F5344CB8AC3E}">
        <p14:creationId xmlns:p14="http://schemas.microsoft.com/office/powerpoint/2010/main" val="3589736860"/>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470C0429-20C8-7B47-9671-A8EA33B9C08B}"/>
              </a:ext>
            </a:extLst>
          </p:cNvPr>
          <p:cNvGraphicFramePr/>
          <p:nvPr/>
        </p:nvGraphicFramePr>
        <p:xfrm>
          <a:off x="-2303907" y="725758"/>
          <a:ext cx="6895171" cy="43904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939DB61A-127F-1740-B6FC-3E12B7C615F0}"/>
              </a:ext>
            </a:extLst>
          </p:cNvPr>
          <p:cNvSpPr/>
          <p:nvPr/>
        </p:nvSpPr>
        <p:spPr>
          <a:xfrm>
            <a:off x="2250019" y="665288"/>
            <a:ext cx="9332381" cy="6032421"/>
          </a:xfrm>
          <a:prstGeom prst="rect">
            <a:avLst/>
          </a:prstGeom>
        </p:spPr>
        <p:txBody>
          <a:bodyPr wrap="square">
            <a:spAutoFit/>
          </a:bodyPr>
          <a:lstStyle/>
          <a:p>
            <a:pPr defTabSz="948197">
              <a:spcBef>
                <a:spcPts val="600"/>
              </a:spcBef>
              <a:buClr>
                <a:srgbClr val="C00000"/>
              </a:buClr>
              <a:buSzPct val="125000"/>
              <a:defRPr/>
            </a:pPr>
            <a:r>
              <a:rPr lang="en-US" sz="2800" dirty="0">
                <a:solidFill>
                  <a:srgbClr val="1D1347"/>
                </a:solidFill>
                <a:latin typeface="Arial" panose="020B0604020202020204" pitchFamily="34" charset="0"/>
                <a:cs typeface="Arial" panose="020B0604020202020204" pitchFamily="34" charset="0"/>
              </a:rPr>
              <a:t>Use non-threatening body language and an open posture. </a:t>
            </a:r>
          </a:p>
          <a:p>
            <a:pPr marL="342900" indent="-3429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Do not stand directly in front of the person in crisis.</a:t>
            </a:r>
          </a:p>
          <a:p>
            <a:pPr marL="342900" indent="-3429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Move slowly.</a:t>
            </a:r>
          </a:p>
          <a:p>
            <a:pPr marL="342900" indent="-3429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Avoid crowding, cornering or towering over the person in crisis. </a:t>
            </a:r>
          </a:p>
          <a:p>
            <a:pPr defTabSz="948197">
              <a:spcBef>
                <a:spcPts val="600"/>
              </a:spcBef>
              <a:buClr>
                <a:srgbClr val="C00000"/>
              </a:buClr>
              <a:buSzPct val="125000"/>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Maintain consistent eye contact without staring. </a:t>
            </a:r>
          </a:p>
          <a:p>
            <a:pPr marL="342900" indent="-3429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Use distance. </a:t>
            </a:r>
          </a:p>
        </p:txBody>
      </p:sp>
    </p:spTree>
    <p:extLst>
      <p:ext uri="{BB962C8B-B14F-4D97-AF65-F5344CB8AC3E}">
        <p14:creationId xmlns:p14="http://schemas.microsoft.com/office/powerpoint/2010/main" val="1764198485"/>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470C0429-20C8-7B47-9671-A8EA33B9C08B}"/>
              </a:ext>
            </a:extLst>
          </p:cNvPr>
          <p:cNvGraphicFramePr/>
          <p:nvPr/>
        </p:nvGraphicFramePr>
        <p:xfrm>
          <a:off x="-2303907" y="725758"/>
          <a:ext cx="6895171" cy="43904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939DB61A-127F-1740-B6FC-3E12B7C615F0}"/>
              </a:ext>
            </a:extLst>
          </p:cNvPr>
          <p:cNvSpPr/>
          <p:nvPr/>
        </p:nvSpPr>
        <p:spPr>
          <a:xfrm>
            <a:off x="2250019" y="665288"/>
            <a:ext cx="9332381" cy="5878532"/>
          </a:xfrm>
          <a:prstGeom prst="rect">
            <a:avLst/>
          </a:prstGeom>
        </p:spPr>
        <p:txBody>
          <a:bodyPr wrap="square">
            <a:spAutoFit/>
          </a:bodyPr>
          <a:lstStyle/>
          <a:p>
            <a:pPr defTabSz="948197">
              <a:spcBef>
                <a:spcPts val="600"/>
              </a:spcBef>
              <a:buClr>
                <a:srgbClr val="C00000"/>
              </a:buClr>
              <a:buSzPct val="125000"/>
              <a:defRPr/>
            </a:pPr>
            <a:r>
              <a:rPr lang="en-US" sz="2800" dirty="0">
                <a:solidFill>
                  <a:srgbClr val="1D1347"/>
                </a:solidFill>
                <a:latin typeface="Arial" panose="020B0604020202020204" pitchFamily="34" charset="0"/>
                <a:cs typeface="Arial" panose="020B0604020202020204" pitchFamily="34" charset="0"/>
              </a:rPr>
              <a:t>Speak slowly using a normal or lower than normal voice volume. </a:t>
            </a:r>
          </a:p>
          <a:p>
            <a:pPr defTabSz="948197">
              <a:spcBef>
                <a:spcPts val="600"/>
              </a:spcBef>
              <a:buClr>
                <a:srgbClr val="C00000"/>
              </a:buClr>
              <a:buSzPct val="125000"/>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Introduce yourself by name </a:t>
            </a:r>
            <a:r>
              <a:rPr lang="en-US" sz="2800" u="sng" dirty="0">
                <a:solidFill>
                  <a:srgbClr val="1D1347"/>
                </a:solidFill>
                <a:latin typeface="Arial" panose="020B0604020202020204" pitchFamily="34" charset="0"/>
                <a:cs typeface="Arial" panose="020B0604020202020204" pitchFamily="34" charset="0"/>
              </a:rPr>
              <a:t>first</a:t>
            </a:r>
            <a:r>
              <a:rPr lang="en-US" sz="2800" dirty="0">
                <a:solidFill>
                  <a:srgbClr val="1D1347"/>
                </a:solidFill>
                <a:latin typeface="Arial" panose="020B0604020202020204" pitchFamily="34" charset="0"/>
                <a:cs typeface="Arial" panose="020B0604020202020204" pitchFamily="34" charset="0"/>
              </a:rPr>
              <a:t>. </a:t>
            </a:r>
          </a:p>
          <a:p>
            <a:pPr marL="342900" indent="-3429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Ask for and address the person by name frequently. </a:t>
            </a:r>
          </a:p>
          <a:p>
            <a:pPr marL="342900" indent="-3429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Explain reasons why law enforcement is present. Provide reassurance. </a:t>
            </a:r>
          </a:p>
          <a:p>
            <a:pPr marL="342900" indent="-3429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Begin conversation with asking questions instead         of  giving orders.</a:t>
            </a:r>
          </a:p>
        </p:txBody>
      </p:sp>
    </p:spTree>
    <p:extLst>
      <p:ext uri="{BB962C8B-B14F-4D97-AF65-F5344CB8AC3E}">
        <p14:creationId xmlns:p14="http://schemas.microsoft.com/office/powerpoint/2010/main" val="765474476"/>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470C0429-20C8-7B47-9671-A8EA33B9C08B}"/>
              </a:ext>
            </a:extLst>
          </p:cNvPr>
          <p:cNvGraphicFramePr/>
          <p:nvPr/>
        </p:nvGraphicFramePr>
        <p:xfrm>
          <a:off x="-2303907" y="725758"/>
          <a:ext cx="6895171" cy="43904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a:extLst>
              <a:ext uri="{FF2B5EF4-FFF2-40B4-BE49-F238E27FC236}">
                <a16:creationId xmlns:a16="http://schemas.microsoft.com/office/drawing/2014/main" id="{F6957166-0613-6445-9AAB-82E1DFEEA596}"/>
              </a:ext>
            </a:extLst>
          </p:cNvPr>
          <p:cNvSpPr/>
          <p:nvPr/>
        </p:nvSpPr>
        <p:spPr>
          <a:xfrm>
            <a:off x="2250019" y="920451"/>
            <a:ext cx="9332381" cy="4001095"/>
          </a:xfrm>
          <a:prstGeom prst="rect">
            <a:avLst/>
          </a:prstGeom>
        </p:spPr>
        <p:txBody>
          <a:bodyPr wrap="square">
            <a:spAutoFit/>
          </a:bodyPr>
          <a:lstStyle/>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Use and embrace silence. Avoid interrupting. </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Use mirroring and paraphrasing to show empathy.</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Ask open-ended questions. Allow the person in crisis time to process and answer.</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Use minimal encouragers to keep the person talking. </a:t>
            </a:r>
          </a:p>
        </p:txBody>
      </p:sp>
    </p:spTree>
    <p:extLst>
      <p:ext uri="{BB962C8B-B14F-4D97-AF65-F5344CB8AC3E}">
        <p14:creationId xmlns:p14="http://schemas.microsoft.com/office/powerpoint/2010/main" val="2651952752"/>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51F30EBA-F3CB-E847-A76F-E49199135AD1}"/>
              </a:ext>
            </a:extLst>
          </p:cNvPr>
          <p:cNvGraphicFramePr/>
          <p:nvPr/>
        </p:nvGraphicFramePr>
        <p:xfrm>
          <a:off x="-2255925" y="725758"/>
          <a:ext cx="6895171" cy="43904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a:extLst>
              <a:ext uri="{FF2B5EF4-FFF2-40B4-BE49-F238E27FC236}">
                <a16:creationId xmlns:a16="http://schemas.microsoft.com/office/drawing/2014/main" id="{F6957166-0613-6445-9AAB-82E1DFEEA596}"/>
              </a:ext>
            </a:extLst>
          </p:cNvPr>
          <p:cNvSpPr/>
          <p:nvPr/>
        </p:nvSpPr>
        <p:spPr>
          <a:xfrm>
            <a:off x="2281550" y="997395"/>
            <a:ext cx="9332381" cy="3847207"/>
          </a:xfrm>
          <a:prstGeom prst="rect">
            <a:avLst/>
          </a:prstGeom>
        </p:spPr>
        <p:txBody>
          <a:bodyPr wrap="square">
            <a:spAutoFit/>
          </a:bodyPr>
          <a:lstStyle/>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Focus on, acknowledge, and paraphrase to validate the person’s emotions. </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DO NOT use logic or reason to try and explain the person’s feelings. </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Communicate concern for the person’s feelings and allow him or her to express feelings without judgment.</a:t>
            </a:r>
          </a:p>
        </p:txBody>
      </p:sp>
    </p:spTree>
    <p:extLst>
      <p:ext uri="{BB962C8B-B14F-4D97-AF65-F5344CB8AC3E}">
        <p14:creationId xmlns:p14="http://schemas.microsoft.com/office/powerpoint/2010/main" val="3247610931"/>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470C0429-20C8-7B47-9671-A8EA33B9C08B}"/>
              </a:ext>
            </a:extLst>
          </p:cNvPr>
          <p:cNvGraphicFramePr/>
          <p:nvPr/>
        </p:nvGraphicFramePr>
        <p:xfrm>
          <a:off x="-2303907" y="725758"/>
          <a:ext cx="6895171" cy="43904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a:extLst>
              <a:ext uri="{FF2B5EF4-FFF2-40B4-BE49-F238E27FC236}">
                <a16:creationId xmlns:a16="http://schemas.microsoft.com/office/drawing/2014/main" id="{F6957166-0613-6445-9AAB-82E1DFEEA596}"/>
              </a:ext>
            </a:extLst>
          </p:cNvPr>
          <p:cNvSpPr/>
          <p:nvPr/>
        </p:nvSpPr>
        <p:spPr>
          <a:xfrm>
            <a:off x="2250019" y="665288"/>
            <a:ext cx="9332381" cy="5293757"/>
          </a:xfrm>
          <a:prstGeom prst="rect">
            <a:avLst/>
          </a:prstGeom>
        </p:spPr>
        <p:txBody>
          <a:bodyPr wrap="square">
            <a:spAutoFit/>
          </a:bodyPr>
          <a:lstStyle/>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Stay focused on the problem and what you have in common. Do not argue. Agree to disagree.</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Do not threaten the person with arrest or make other similar threats or demands. </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Avoid topics that may agitate the person in crisis. Apologize for bringing up a topic that triggers the person. </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Be truthful and honest.</a:t>
            </a:r>
          </a:p>
        </p:txBody>
      </p:sp>
    </p:spTree>
    <p:extLst>
      <p:ext uri="{BB962C8B-B14F-4D97-AF65-F5344CB8AC3E}">
        <p14:creationId xmlns:p14="http://schemas.microsoft.com/office/powerpoint/2010/main" val="2945926605"/>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470C0429-20C8-7B47-9671-A8EA33B9C08B}"/>
              </a:ext>
            </a:extLst>
          </p:cNvPr>
          <p:cNvGraphicFramePr/>
          <p:nvPr/>
        </p:nvGraphicFramePr>
        <p:xfrm>
          <a:off x="-2303907" y="725758"/>
          <a:ext cx="6895171" cy="43904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a:extLst>
              <a:ext uri="{FF2B5EF4-FFF2-40B4-BE49-F238E27FC236}">
                <a16:creationId xmlns:a16="http://schemas.microsoft.com/office/drawing/2014/main" id="{F6957166-0613-6445-9AAB-82E1DFEEA596}"/>
              </a:ext>
            </a:extLst>
          </p:cNvPr>
          <p:cNvSpPr/>
          <p:nvPr/>
        </p:nvSpPr>
        <p:spPr>
          <a:xfrm>
            <a:off x="2248852" y="1088365"/>
            <a:ext cx="9332381" cy="3847207"/>
          </a:xfrm>
          <a:prstGeom prst="rect">
            <a:avLst/>
          </a:prstGeom>
        </p:spPr>
        <p:txBody>
          <a:bodyPr wrap="square">
            <a:spAutoFit/>
          </a:bodyPr>
          <a:lstStyle/>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Directly ask the person in crisis questions to determine non-compliance. “Is there anything I can say or do for us to reach an agreement?”</a:t>
            </a:r>
          </a:p>
          <a:p>
            <a:pPr defTabSz="948197">
              <a:spcBef>
                <a:spcPts val="600"/>
              </a:spcBef>
              <a:buClr>
                <a:srgbClr val="C00000"/>
              </a:buClr>
              <a:buSzPct val="125000"/>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Work with the person to find a viable solution. </a:t>
            </a:r>
            <a:r>
              <a:rPr lang="en-US" sz="2800" i="1" dirty="0">
                <a:solidFill>
                  <a:srgbClr val="1D1347"/>
                </a:solidFill>
                <a:latin typeface="Arial" panose="020B0604020202020204" pitchFamily="34" charset="0"/>
                <a:cs typeface="Arial" panose="020B0604020202020204" pitchFamily="34" charset="0"/>
              </a:rPr>
              <a:t>“How would you like me to do [X]?” </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Help the person in crisis identify alternatives.</a:t>
            </a:r>
          </a:p>
        </p:txBody>
      </p:sp>
    </p:spTree>
    <p:extLst>
      <p:ext uri="{BB962C8B-B14F-4D97-AF65-F5344CB8AC3E}">
        <p14:creationId xmlns:p14="http://schemas.microsoft.com/office/powerpoint/2010/main" val="2495332387"/>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9650" y="1228397"/>
            <a:ext cx="11052699" cy="4893647"/>
          </a:xfrm>
          <a:prstGeom prst="rect">
            <a:avLst/>
          </a:prstGeom>
        </p:spPr>
        <p:txBody>
          <a:bodyPr wrap="square">
            <a:spAutoFit/>
          </a:bodyPr>
          <a:lstStyle/>
          <a:p>
            <a:pPr defTabSz="948197">
              <a:buClr>
                <a:srgbClr val="C00000"/>
              </a:buClr>
              <a:buSzPct val="125000"/>
              <a:defRPr/>
            </a:pPr>
            <a:r>
              <a:rPr lang="en-US" sz="2600" dirty="0">
                <a:solidFill>
                  <a:srgbClr val="232E63"/>
                </a:solidFill>
                <a:latin typeface="Arial" panose="020B0604020202020204" pitchFamily="34" charset="0"/>
                <a:cs typeface="Arial" panose="020B0604020202020204" pitchFamily="34" charset="0"/>
              </a:rPr>
              <a:t>People in crisis are experiencing some form of emotional trauma, physical trauma, or other mental condition. People in crisis can be unpredictable with behaviors that include but are not limited to the following:</a:t>
            </a:r>
          </a:p>
          <a:p>
            <a:pPr defTabSz="948197">
              <a:buClr>
                <a:srgbClr val="C00000"/>
              </a:buClr>
              <a:buSzPct val="125000"/>
              <a:defRPr/>
            </a:pPr>
            <a:r>
              <a:rPr lang="en-US" sz="2600" dirty="0">
                <a:solidFill>
                  <a:srgbClr val="232E63"/>
                </a:solidFill>
                <a:latin typeface="Arial" panose="020B0604020202020204" pitchFamily="34" charset="0"/>
                <a:cs typeface="Arial" panose="020B0604020202020204" pitchFamily="34" charset="0"/>
              </a:rPr>
              <a:t> </a:t>
            </a:r>
          </a:p>
          <a:p>
            <a:pPr marL="5032375" defTabSz="948197">
              <a:buClr>
                <a:srgbClr val="C00000"/>
              </a:buClr>
              <a:buSzPct val="125000"/>
              <a:defRPr/>
            </a:pPr>
            <a:r>
              <a:rPr lang="en-US" sz="2600" dirty="0">
                <a:solidFill>
                  <a:srgbClr val="232E63"/>
                </a:solidFill>
                <a:latin typeface="Arial" panose="020B0604020202020204" pitchFamily="34" charset="0"/>
                <a:cs typeface="Arial" panose="020B0604020202020204" pitchFamily="34" charset="0"/>
              </a:rPr>
              <a:t>1.	Submissive or passive</a:t>
            </a:r>
          </a:p>
          <a:p>
            <a:pPr marL="5032375" defTabSz="948197">
              <a:buClr>
                <a:srgbClr val="C00000"/>
              </a:buClr>
              <a:buSzPct val="125000"/>
              <a:defRPr/>
            </a:pPr>
            <a:r>
              <a:rPr lang="en-US" sz="2600" dirty="0">
                <a:solidFill>
                  <a:srgbClr val="232E63"/>
                </a:solidFill>
                <a:latin typeface="Arial" panose="020B0604020202020204" pitchFamily="34" charset="0"/>
                <a:cs typeface="Arial" panose="020B0604020202020204" pitchFamily="34" charset="0"/>
              </a:rPr>
              <a:t> </a:t>
            </a:r>
          </a:p>
          <a:p>
            <a:pPr marL="5032375" defTabSz="948197">
              <a:buClr>
                <a:srgbClr val="C00000"/>
              </a:buClr>
              <a:buSzPct val="125000"/>
              <a:defRPr/>
            </a:pPr>
            <a:r>
              <a:rPr lang="en-US" sz="2600" dirty="0">
                <a:solidFill>
                  <a:srgbClr val="232E63"/>
                </a:solidFill>
                <a:latin typeface="Arial" panose="020B0604020202020204" pitchFamily="34" charset="0"/>
                <a:cs typeface="Arial" panose="020B0604020202020204" pitchFamily="34" charset="0"/>
              </a:rPr>
              <a:t>2.	Non-compliant</a:t>
            </a:r>
          </a:p>
          <a:p>
            <a:pPr marL="5032375" defTabSz="948197">
              <a:buClr>
                <a:srgbClr val="C00000"/>
              </a:buClr>
              <a:buSzPct val="125000"/>
              <a:defRPr/>
            </a:pPr>
            <a:r>
              <a:rPr lang="en-US" sz="2600" dirty="0">
                <a:solidFill>
                  <a:srgbClr val="232E63"/>
                </a:solidFill>
                <a:latin typeface="Arial" panose="020B0604020202020204" pitchFamily="34" charset="0"/>
                <a:cs typeface="Arial" panose="020B0604020202020204" pitchFamily="34" charset="0"/>
              </a:rPr>
              <a:t> </a:t>
            </a:r>
          </a:p>
          <a:p>
            <a:pPr marL="5032375" defTabSz="948197">
              <a:buClr>
                <a:srgbClr val="C00000"/>
              </a:buClr>
              <a:buSzPct val="125000"/>
              <a:defRPr/>
            </a:pPr>
            <a:r>
              <a:rPr lang="en-US" sz="2600" dirty="0">
                <a:solidFill>
                  <a:srgbClr val="232E63"/>
                </a:solidFill>
                <a:latin typeface="Arial" panose="020B0604020202020204" pitchFamily="34" charset="0"/>
                <a:cs typeface="Arial" panose="020B0604020202020204" pitchFamily="34" charset="0"/>
              </a:rPr>
              <a:t>3.	Verbally aggressive</a:t>
            </a:r>
          </a:p>
          <a:p>
            <a:pPr marL="5032375" defTabSz="948197">
              <a:buClr>
                <a:srgbClr val="C00000"/>
              </a:buClr>
              <a:buSzPct val="125000"/>
              <a:defRPr/>
            </a:pPr>
            <a:r>
              <a:rPr lang="en-US" sz="2600" dirty="0">
                <a:solidFill>
                  <a:srgbClr val="232E63"/>
                </a:solidFill>
                <a:latin typeface="Arial" panose="020B0604020202020204" pitchFamily="34" charset="0"/>
                <a:cs typeface="Arial" panose="020B0604020202020204" pitchFamily="34" charset="0"/>
              </a:rPr>
              <a:t> </a:t>
            </a:r>
          </a:p>
          <a:p>
            <a:pPr marL="5032375" defTabSz="948197">
              <a:buClr>
                <a:srgbClr val="C00000"/>
              </a:buClr>
              <a:buSzPct val="125000"/>
              <a:defRPr/>
            </a:pPr>
            <a:r>
              <a:rPr lang="en-US" sz="2600" dirty="0">
                <a:solidFill>
                  <a:srgbClr val="232E63"/>
                </a:solidFill>
                <a:latin typeface="Arial" panose="020B0604020202020204" pitchFamily="34" charset="0"/>
                <a:cs typeface="Arial" panose="020B0604020202020204" pitchFamily="34" charset="0"/>
              </a:rPr>
              <a:t>4.	Physically violent </a:t>
            </a:r>
          </a:p>
          <a:p>
            <a:pPr defTabSz="948197">
              <a:buClr>
                <a:srgbClr val="C00000"/>
              </a:buClr>
              <a:buSzPct val="125000"/>
              <a:defRPr/>
            </a:pPr>
            <a:endParaRPr lang="en-US" sz="2600" dirty="0">
              <a:solidFill>
                <a:srgbClr val="232E63"/>
              </a:solidFill>
              <a:latin typeface="Arial" panose="020B0604020202020204" pitchFamily="34" charset="0"/>
              <a:cs typeface="Arial" panose="020B0604020202020204" pitchFamily="34" charset="0"/>
            </a:endParaRPr>
          </a:p>
        </p:txBody>
      </p:sp>
      <p:sp>
        <p:nvSpPr>
          <p:cNvPr id="8" name="Title 1"/>
          <p:cNvSpPr>
            <a:spLocks noGrp="1"/>
          </p:cNvSpPr>
          <p:nvPr>
            <p:ph type="title" idx="4294967295"/>
          </p:nvPr>
        </p:nvSpPr>
        <p:spPr>
          <a:xfrm>
            <a:off x="0" y="171976"/>
            <a:ext cx="12192000" cy="768279"/>
          </a:xfrm>
          <a:prstGeom prst="rect">
            <a:avLst/>
          </a:prstGeom>
        </p:spPr>
        <p:txBody>
          <a:bodyPr/>
          <a:lstStyle/>
          <a:p>
            <a:r>
              <a:rPr lang="en-US" sz="5400" dirty="0">
                <a:solidFill>
                  <a:srgbClr val="232E63"/>
                </a:solidFill>
                <a:effectLst>
                  <a:outerShdw blurRad="38100" dist="38100" dir="2700000" algn="tl">
                    <a:srgbClr val="000000">
                      <a:alpha val="43137"/>
                    </a:srgbClr>
                  </a:outerShdw>
                </a:effectLst>
              </a:rPr>
              <a:t>Opening Statement</a:t>
            </a:r>
          </a:p>
        </p:txBody>
      </p:sp>
      <p:pic>
        <p:nvPicPr>
          <p:cNvPr id="6" name="Picture 2" descr="Fired, But Fit for Duty: Impunity for bad policing in Oregon -  oregonlive.com">
            <a:extLst>
              <a:ext uri="{FF2B5EF4-FFF2-40B4-BE49-F238E27FC236}">
                <a16:creationId xmlns:a16="http://schemas.microsoft.com/office/drawing/2014/main" id="{4056F38A-08EB-1A47-9AD4-FE5F5B1775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3000" y="2725847"/>
            <a:ext cx="4478693" cy="3084574"/>
          </a:xfrm>
          <a:prstGeom prst="rect">
            <a:avLst/>
          </a:prstGeom>
          <a:noFill/>
          <a:effectLst>
            <a:softEdge rad="155057"/>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02087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69650" y="1198416"/>
            <a:ext cx="11052699" cy="3970318"/>
          </a:xfrm>
          <a:prstGeom prst="rect">
            <a:avLst/>
          </a:prstGeom>
        </p:spPr>
        <p:txBody>
          <a:bodyPr wrap="square">
            <a:spAutoFit/>
          </a:bodyPr>
          <a:lstStyle/>
          <a:p>
            <a:pPr>
              <a:buClr>
                <a:srgbClr val="C00000"/>
              </a:buClr>
              <a:buSzPct val="125000"/>
            </a:pPr>
            <a:r>
              <a:rPr lang="en-US" sz="2800" dirty="0">
                <a:solidFill>
                  <a:srgbClr val="1D1347"/>
                </a:solidFill>
                <a:latin typeface="Arial" panose="020B0604020202020204" pitchFamily="34" charset="0"/>
                <a:cs typeface="Arial" panose="020B0604020202020204" pitchFamily="34" charset="0"/>
              </a:rPr>
              <a:t>A person in crisis is in the midst of experiencing some form of emotional trauma, physical trauma, or other mental impairment. When helping a person in crisis, officers must be prepared for the unexpected and know how to slow the situation down. </a:t>
            </a:r>
          </a:p>
          <a:p>
            <a:pPr>
              <a:buClr>
                <a:srgbClr val="C00000"/>
              </a:buClr>
              <a:buSzPct val="125000"/>
            </a:pPr>
            <a:endParaRPr lang="en-US" sz="2800" dirty="0">
              <a:solidFill>
                <a:srgbClr val="1D1347"/>
              </a:solidFill>
              <a:latin typeface="Arial" panose="020B0604020202020204" pitchFamily="34" charset="0"/>
              <a:cs typeface="Arial" panose="020B0604020202020204" pitchFamily="34" charset="0"/>
            </a:endParaRPr>
          </a:p>
          <a:p>
            <a:pPr marL="5032375">
              <a:buClr>
                <a:srgbClr val="C00000"/>
              </a:buClr>
              <a:buSzPct val="125000"/>
            </a:pPr>
            <a:r>
              <a:rPr lang="en-US" sz="2800" dirty="0">
                <a:solidFill>
                  <a:srgbClr val="1D1347"/>
                </a:solidFill>
                <a:latin typeface="Arial" panose="020B0604020202020204" pitchFamily="34" charset="0"/>
                <a:cs typeface="Arial" panose="020B0604020202020204" pitchFamily="34" charset="0"/>
              </a:rPr>
              <a:t>This lesson covered best practices for communicating effectively with a person in crisis including using de-escalation techniques.</a:t>
            </a:r>
          </a:p>
        </p:txBody>
      </p:sp>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Summary</a:t>
            </a:r>
            <a:endParaRPr lang="en-US" sz="5400" b="0" i="1" dirty="0">
              <a:solidFill>
                <a:srgbClr val="1D1347"/>
              </a:solidFill>
              <a:effectLst>
                <a:outerShdw blurRad="38100" dist="38100" dir="2700000" algn="tl">
                  <a:srgbClr val="000000">
                    <a:alpha val="43137"/>
                  </a:srgbClr>
                </a:outerShdw>
              </a:effectLst>
            </a:endParaRPr>
          </a:p>
        </p:txBody>
      </p:sp>
      <p:pic>
        <p:nvPicPr>
          <p:cNvPr id="5" name="Picture 8" descr="Regret Part (2) | nadiaalhassan">
            <a:extLst>
              <a:ext uri="{FF2B5EF4-FFF2-40B4-BE49-F238E27FC236}">
                <a16:creationId xmlns:a16="http://schemas.microsoft.com/office/drawing/2014/main" id="{A2140C79-29E2-3047-9574-1F4870AD36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009" y="3200399"/>
            <a:ext cx="4566285" cy="3044190"/>
          </a:xfrm>
          <a:prstGeom prst="rect">
            <a:avLst/>
          </a:prstGeom>
          <a:noFill/>
          <a:effectLst>
            <a:softEdge rad="1016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04100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4089" y="1368934"/>
            <a:ext cx="11043821" cy="4401205"/>
          </a:xfrm>
          <a:prstGeom prst="rect">
            <a:avLst/>
          </a:prstGeom>
        </p:spPr>
        <p:txBody>
          <a:bodyPr wrap="square">
            <a:spAutoFit/>
          </a:bodyPr>
          <a:lstStyle/>
          <a:p>
            <a:pPr marL="457200" indent="-457200">
              <a:buFont typeface="+mj-lt"/>
              <a:buAutoNum type="arabicPeriod"/>
            </a:pPr>
            <a:r>
              <a:rPr lang="en-US" sz="2800" dirty="0">
                <a:solidFill>
                  <a:srgbClr val="232E63"/>
                </a:solidFill>
                <a:latin typeface="Arial" panose="020B0604020202020204" pitchFamily="34" charset="0"/>
                <a:cs typeface="Arial" panose="020B0604020202020204" pitchFamily="34" charset="0"/>
              </a:rPr>
              <a:t>Define </a:t>
            </a:r>
            <a:r>
              <a:rPr lang="en-US" sz="2800" i="1" dirty="0">
                <a:solidFill>
                  <a:srgbClr val="232E63"/>
                </a:solidFill>
                <a:latin typeface="Arial" panose="020B0604020202020204" pitchFamily="34" charset="0"/>
                <a:cs typeface="Arial" panose="020B0604020202020204" pitchFamily="34" charset="0"/>
              </a:rPr>
              <a:t>crisis event, </a:t>
            </a:r>
            <a:r>
              <a:rPr lang="en-US" sz="2800" dirty="0">
                <a:solidFill>
                  <a:srgbClr val="232E63"/>
                </a:solidFill>
                <a:latin typeface="Arial" panose="020B0604020202020204" pitchFamily="34" charset="0"/>
                <a:cs typeface="Arial" panose="020B0604020202020204" pitchFamily="34" charset="0"/>
              </a:rPr>
              <a:t> </a:t>
            </a:r>
            <a:r>
              <a:rPr lang="en-US" sz="2800" i="1" dirty="0">
                <a:solidFill>
                  <a:srgbClr val="232E63"/>
                </a:solidFill>
                <a:latin typeface="Arial" panose="020B0604020202020204" pitchFamily="34" charset="0"/>
                <a:cs typeface="Arial" panose="020B0604020202020204" pitchFamily="34" charset="0"/>
              </a:rPr>
              <a:t>mental health crisis, </a:t>
            </a:r>
            <a:r>
              <a:rPr lang="en-US" sz="2800" dirty="0">
                <a:solidFill>
                  <a:srgbClr val="232E63"/>
                </a:solidFill>
                <a:latin typeface="Arial" panose="020B0604020202020204" pitchFamily="34" charset="0"/>
                <a:cs typeface="Arial" panose="020B0604020202020204" pitchFamily="34" charset="0"/>
              </a:rPr>
              <a:t>and</a:t>
            </a:r>
            <a:r>
              <a:rPr lang="en-US" sz="2800" i="1" dirty="0">
                <a:solidFill>
                  <a:srgbClr val="232E63"/>
                </a:solidFill>
                <a:latin typeface="Arial" panose="020B0604020202020204" pitchFamily="34" charset="0"/>
                <a:cs typeface="Arial" panose="020B0604020202020204" pitchFamily="34" charset="0"/>
              </a:rPr>
              <a:t> mental illness. </a:t>
            </a:r>
            <a:endParaRPr lang="en-US" sz="2800" dirty="0">
              <a:solidFill>
                <a:srgbClr val="232E63"/>
              </a:solidFill>
              <a:latin typeface="Arial" panose="020B0604020202020204" pitchFamily="34" charset="0"/>
              <a:cs typeface="Arial" panose="020B0604020202020204" pitchFamily="34" charset="0"/>
            </a:endParaRPr>
          </a:p>
          <a:p>
            <a:pPr marL="457200" indent="-457200">
              <a:buFont typeface="+mj-lt"/>
              <a:buAutoNum type="arabicPeriod"/>
            </a:pPr>
            <a:endParaRPr lang="en-US" sz="2800" dirty="0">
              <a:solidFill>
                <a:srgbClr val="232E63"/>
              </a:solidFill>
              <a:latin typeface="Arial" panose="020B0604020202020204" pitchFamily="34" charset="0"/>
              <a:cs typeface="Arial" panose="020B0604020202020204" pitchFamily="34" charset="0"/>
            </a:endParaRPr>
          </a:p>
          <a:p>
            <a:pPr marL="457200" indent="-457200">
              <a:buFont typeface="+mj-lt"/>
              <a:buAutoNum type="arabicPeriod"/>
            </a:pPr>
            <a:r>
              <a:rPr lang="en-US" sz="2800" dirty="0">
                <a:solidFill>
                  <a:srgbClr val="232E63"/>
                </a:solidFill>
                <a:latin typeface="Arial" panose="020B0604020202020204" pitchFamily="34" charset="0"/>
                <a:cs typeface="Arial" panose="020B0604020202020204" pitchFamily="34" charset="0"/>
              </a:rPr>
              <a:t>Recognize common atypical behaviors found in a person with </a:t>
            </a:r>
            <a:r>
              <a:rPr lang="en-US" sz="2800" i="1" dirty="0">
                <a:solidFill>
                  <a:srgbClr val="232E63"/>
                </a:solidFill>
                <a:latin typeface="Arial" panose="020B0604020202020204" pitchFamily="34" charset="0"/>
                <a:cs typeface="Arial" panose="020B0604020202020204" pitchFamily="34" charset="0"/>
              </a:rPr>
              <a:t>mental illness </a:t>
            </a:r>
            <a:r>
              <a:rPr lang="en-US" sz="2800" dirty="0">
                <a:solidFill>
                  <a:srgbClr val="232E63"/>
                </a:solidFill>
                <a:latin typeface="Arial" panose="020B0604020202020204" pitchFamily="34" charset="0"/>
                <a:cs typeface="Arial" panose="020B0604020202020204" pitchFamily="34" charset="0"/>
              </a:rPr>
              <a:t>or having a </a:t>
            </a:r>
            <a:r>
              <a:rPr lang="en-US" sz="2800" i="1" dirty="0">
                <a:solidFill>
                  <a:srgbClr val="232E63"/>
                </a:solidFill>
                <a:latin typeface="Arial" panose="020B0604020202020204" pitchFamily="34" charset="0"/>
                <a:cs typeface="Arial" panose="020B0604020202020204" pitchFamily="34" charset="0"/>
              </a:rPr>
              <a:t>mental health crisis</a:t>
            </a:r>
            <a:r>
              <a:rPr lang="en-US" sz="2800" dirty="0">
                <a:solidFill>
                  <a:srgbClr val="232E63"/>
                </a:solidFill>
                <a:latin typeface="Arial" panose="020B0604020202020204" pitchFamily="34" charset="0"/>
                <a:cs typeface="Arial" panose="020B0604020202020204" pitchFamily="34" charset="0"/>
              </a:rPr>
              <a:t>. </a:t>
            </a:r>
          </a:p>
          <a:p>
            <a:pPr marL="457200" indent="-457200">
              <a:buFont typeface="+mj-lt"/>
              <a:buAutoNum type="arabicPeriod"/>
            </a:pPr>
            <a:endParaRPr lang="en-US" sz="2800" dirty="0">
              <a:solidFill>
                <a:srgbClr val="232E63"/>
              </a:solidFill>
              <a:latin typeface="Arial" panose="020B0604020202020204" pitchFamily="34" charset="0"/>
              <a:cs typeface="Arial" panose="020B0604020202020204" pitchFamily="34" charset="0"/>
            </a:endParaRPr>
          </a:p>
          <a:p>
            <a:pPr marL="457200" indent="-457200">
              <a:buFont typeface="+mj-lt"/>
              <a:buAutoNum type="arabicPeriod"/>
            </a:pPr>
            <a:r>
              <a:rPr lang="en-US" sz="2800" dirty="0">
                <a:solidFill>
                  <a:srgbClr val="232E63"/>
                </a:solidFill>
                <a:latin typeface="Arial" panose="020B0604020202020204" pitchFamily="34" charset="0"/>
                <a:cs typeface="Arial" panose="020B0604020202020204" pitchFamily="34" charset="0"/>
              </a:rPr>
              <a:t>Analyze risk indicators to assess whether a person in crisis represents a potential danger to themselves, the officer, or others.</a:t>
            </a:r>
          </a:p>
          <a:p>
            <a:pPr marL="457200" indent="-457200">
              <a:buFont typeface="+mj-lt"/>
              <a:buAutoNum type="arabicPeriod"/>
            </a:pPr>
            <a:endParaRPr lang="en-US" sz="2800" dirty="0">
              <a:solidFill>
                <a:srgbClr val="232E63"/>
              </a:solidFill>
              <a:latin typeface="Arial" panose="020B0604020202020204" pitchFamily="34" charset="0"/>
              <a:cs typeface="Arial" panose="020B0604020202020204" pitchFamily="34" charset="0"/>
            </a:endParaRPr>
          </a:p>
          <a:p>
            <a:pPr marL="457200" indent="-457200">
              <a:buFont typeface="+mj-lt"/>
              <a:buAutoNum type="arabicPeriod"/>
            </a:pPr>
            <a:r>
              <a:rPr lang="en-US" sz="2800" dirty="0">
                <a:solidFill>
                  <a:srgbClr val="232E63"/>
                </a:solidFill>
                <a:latin typeface="Arial" panose="020B0604020202020204" pitchFamily="34" charset="0"/>
                <a:cs typeface="Arial" panose="020B0604020202020204" pitchFamily="34" charset="0"/>
              </a:rPr>
              <a:t>During a practical exercise, correctly demonstrate how to use de-escalation when communicating with a person in crisis. </a:t>
            </a:r>
          </a:p>
        </p:txBody>
      </p:sp>
      <p:sp>
        <p:nvSpPr>
          <p:cNvPr id="8" name="Title 1"/>
          <p:cNvSpPr>
            <a:spLocks noGrp="1"/>
          </p:cNvSpPr>
          <p:nvPr>
            <p:ph type="title" idx="4294967295"/>
          </p:nvPr>
        </p:nvSpPr>
        <p:spPr>
          <a:xfrm>
            <a:off x="0" y="171976"/>
            <a:ext cx="12192000" cy="768279"/>
          </a:xfrm>
          <a:prstGeom prst="rect">
            <a:avLst/>
          </a:prstGeom>
        </p:spPr>
        <p:txBody>
          <a:bodyPr/>
          <a:lstStyle/>
          <a:p>
            <a:r>
              <a:rPr lang="en-US" sz="5400" dirty="0">
                <a:solidFill>
                  <a:srgbClr val="232E63"/>
                </a:solidFill>
                <a:effectLst>
                  <a:outerShdw blurRad="38100" dist="38100" dir="2700000" algn="tl">
                    <a:srgbClr val="000000">
                      <a:alpha val="43137"/>
                    </a:srgbClr>
                  </a:outerShdw>
                </a:effectLst>
              </a:rPr>
              <a:t>Learning Objectives</a:t>
            </a:r>
          </a:p>
        </p:txBody>
      </p:sp>
    </p:spTree>
    <p:extLst>
      <p:ext uri="{BB962C8B-B14F-4D97-AF65-F5344CB8AC3E}">
        <p14:creationId xmlns:p14="http://schemas.microsoft.com/office/powerpoint/2010/main" val="759538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242997"/>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Questions</a:t>
            </a:r>
            <a:endParaRPr lang="en-US" sz="5400" b="0" i="1" dirty="0">
              <a:solidFill>
                <a:srgbClr val="1D1347"/>
              </a:solidFill>
              <a:effectLst>
                <a:outerShdw blurRad="38100" dist="38100" dir="2700000" algn="tl">
                  <a:srgbClr val="000000">
                    <a:alpha val="43137"/>
                  </a:srgbClr>
                </a:outerShdw>
              </a:effectLst>
            </a:endParaRPr>
          </a:p>
        </p:txBody>
      </p:sp>
      <p:pic>
        <p:nvPicPr>
          <p:cNvPr id="2" name="Picture 1" descr="question-mark.jpg"/>
          <p:cNvPicPr>
            <a:picLocks noChangeAspect="1"/>
          </p:cNvPicPr>
          <p:nvPr/>
        </p:nvPicPr>
        <p:blipFill>
          <a:blip r:embed="rId3"/>
          <a:stretch>
            <a:fillRect/>
          </a:stretch>
        </p:blipFill>
        <p:spPr>
          <a:xfrm>
            <a:off x="4400318" y="1414812"/>
            <a:ext cx="3391365" cy="3391365"/>
          </a:xfrm>
          <a:prstGeom prst="rect">
            <a:avLst/>
          </a:prstGeom>
        </p:spPr>
      </p:pic>
    </p:spTree>
    <p:extLst>
      <p:ext uri="{BB962C8B-B14F-4D97-AF65-F5344CB8AC3E}">
        <p14:creationId xmlns:p14="http://schemas.microsoft.com/office/powerpoint/2010/main" val="30147802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68171" y="1228028"/>
            <a:ext cx="11034944" cy="1292662"/>
          </a:xfrm>
          <a:prstGeom prst="rect">
            <a:avLst/>
          </a:prstGeom>
        </p:spPr>
        <p:txBody>
          <a:bodyPr wrap="square">
            <a:spAutoFit/>
          </a:bodyPr>
          <a:lstStyle/>
          <a:p>
            <a:r>
              <a:rPr lang="en-US" sz="2600" dirty="0">
                <a:solidFill>
                  <a:srgbClr val="1D1347"/>
                </a:solidFill>
                <a:latin typeface="Arial" panose="020B0604020202020204" pitchFamily="34" charset="0"/>
                <a:cs typeface="Arial" panose="020B0604020202020204" pitchFamily="34" charset="0"/>
              </a:rPr>
              <a:t>Law enforcement’s response to a person in crisis can be the difference between a positive outcome where the person gets help or a tragic one where someone is harmed. </a:t>
            </a:r>
          </a:p>
        </p:txBody>
      </p:sp>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Closing Statement</a:t>
            </a:r>
            <a:endParaRPr lang="en-US" sz="5400" b="0" i="1" dirty="0">
              <a:solidFill>
                <a:srgbClr val="1D1347"/>
              </a:solidFill>
              <a:effectLst>
                <a:outerShdw blurRad="38100" dist="38100" dir="2700000" algn="tl">
                  <a:srgbClr val="000000">
                    <a:alpha val="43137"/>
                  </a:srgbClr>
                </a:outerShdw>
              </a:effectLst>
            </a:endParaRPr>
          </a:p>
        </p:txBody>
      </p:sp>
      <p:pic>
        <p:nvPicPr>
          <p:cNvPr id="5" name="Picture 4" descr="KZCF, Family &amp; Children Services collaboration will help kids in crisis">
            <a:extLst>
              <a:ext uri="{FF2B5EF4-FFF2-40B4-BE49-F238E27FC236}">
                <a16:creationId xmlns:a16="http://schemas.microsoft.com/office/drawing/2014/main" id="{869FBE7F-36AF-CC4D-B69E-0F2BCE82AA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5643" y="2727434"/>
            <a:ext cx="6133803" cy="413056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1E63A422-7FB9-0F4D-8633-3BD9DED0739F}"/>
              </a:ext>
            </a:extLst>
          </p:cNvPr>
          <p:cNvSpPr/>
          <p:nvPr/>
        </p:nvSpPr>
        <p:spPr>
          <a:xfrm>
            <a:off x="693683" y="2847877"/>
            <a:ext cx="5198384" cy="2092881"/>
          </a:xfrm>
          <a:prstGeom prst="rect">
            <a:avLst/>
          </a:prstGeom>
        </p:spPr>
        <p:txBody>
          <a:bodyPr wrap="square">
            <a:spAutoFit/>
          </a:bodyPr>
          <a:lstStyle/>
          <a:p>
            <a:r>
              <a:rPr lang="en-US" sz="2600" dirty="0">
                <a:solidFill>
                  <a:srgbClr val="1D1347"/>
                </a:solidFill>
                <a:latin typeface="Arial" panose="020B0604020202020204" pitchFamily="34" charset="0"/>
                <a:cs typeface="Arial" panose="020B0604020202020204" pitchFamily="34" charset="0"/>
              </a:rPr>
              <a:t>Using de-escalation techniques effectively can improve the chances of a successful and peaceful outcome while reducing the need to use force. </a:t>
            </a:r>
          </a:p>
        </p:txBody>
      </p:sp>
    </p:spTree>
    <p:extLst>
      <p:ext uri="{BB962C8B-B14F-4D97-AF65-F5344CB8AC3E}">
        <p14:creationId xmlns:p14="http://schemas.microsoft.com/office/powerpoint/2010/main" val="3558207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1CB0E08-9A3C-E340-88EE-06C81186CC42}"/>
              </a:ext>
            </a:extLst>
          </p:cNvPr>
          <p:cNvSpPr/>
          <p:nvPr/>
        </p:nvSpPr>
        <p:spPr>
          <a:xfrm>
            <a:off x="-1" y="621179"/>
            <a:ext cx="12192000" cy="2308324"/>
          </a:xfrm>
          <a:prstGeom prst="rect">
            <a:avLst/>
          </a:prstGeom>
        </p:spPr>
        <p:txBody>
          <a:bodyPr wrap="square">
            <a:spAutoFit/>
          </a:bodyPr>
          <a:lstStyle/>
          <a:p>
            <a:pPr algn="ctr"/>
            <a:r>
              <a:rPr lang="en-US" sz="7200" b="1" dirty="0">
                <a:solidFill>
                  <a:srgbClr val="1D1347"/>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Communication Skills:</a:t>
            </a:r>
          </a:p>
          <a:p>
            <a:pPr algn="ctr"/>
            <a:r>
              <a:rPr lang="en-US" sz="7200" b="1" dirty="0">
                <a:solidFill>
                  <a:srgbClr val="1D1347"/>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Persons in Crisis</a:t>
            </a:r>
            <a:endParaRPr lang="en-US" sz="7200" b="1" dirty="0">
              <a:solidFill>
                <a:srgbClr val="1D1347"/>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6" name="Picture 5" descr="About Us | IADLEST National Certification Program">
            <a:extLst>
              <a:ext uri="{FF2B5EF4-FFF2-40B4-BE49-F238E27FC236}">
                <a16:creationId xmlns:a16="http://schemas.microsoft.com/office/drawing/2014/main" id="{2A789F44-F4D5-9144-B9A6-3DBD2ADC7DF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642253" y="3252947"/>
            <a:ext cx="2907494" cy="2830614"/>
          </a:xfrm>
          <a:prstGeom prst="rect">
            <a:avLst/>
          </a:prstGeom>
          <a:noFill/>
          <a:ln>
            <a:noFill/>
          </a:ln>
        </p:spPr>
      </p:pic>
    </p:spTree>
    <p:extLst>
      <p:ext uri="{BB962C8B-B14F-4D97-AF65-F5344CB8AC3E}">
        <p14:creationId xmlns:p14="http://schemas.microsoft.com/office/powerpoint/2010/main" val="6064210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4089" y="1368934"/>
            <a:ext cx="11043821" cy="4401205"/>
          </a:xfrm>
          <a:prstGeom prst="rect">
            <a:avLst/>
          </a:prstGeom>
        </p:spPr>
        <p:txBody>
          <a:bodyPr wrap="square">
            <a:spAutoFit/>
          </a:bodyPr>
          <a:lstStyle/>
          <a:p>
            <a:pPr marL="457200" indent="-457200">
              <a:buFont typeface="+mj-lt"/>
              <a:buAutoNum type="arabicPeriod"/>
            </a:pPr>
            <a:r>
              <a:rPr lang="en-US" sz="2800" dirty="0">
                <a:solidFill>
                  <a:srgbClr val="232E63"/>
                </a:solidFill>
                <a:latin typeface="Arial" panose="020B0604020202020204" pitchFamily="34" charset="0"/>
                <a:cs typeface="Arial" panose="020B0604020202020204" pitchFamily="34" charset="0"/>
              </a:rPr>
              <a:t>Define </a:t>
            </a:r>
            <a:r>
              <a:rPr lang="en-US" sz="2800" i="1" dirty="0">
                <a:solidFill>
                  <a:srgbClr val="232E63"/>
                </a:solidFill>
                <a:latin typeface="Arial" panose="020B0604020202020204" pitchFamily="34" charset="0"/>
                <a:cs typeface="Arial" panose="020B0604020202020204" pitchFamily="34" charset="0"/>
              </a:rPr>
              <a:t>crisis event, </a:t>
            </a:r>
            <a:r>
              <a:rPr lang="en-US" sz="2800" dirty="0">
                <a:solidFill>
                  <a:srgbClr val="232E63"/>
                </a:solidFill>
                <a:latin typeface="Arial" panose="020B0604020202020204" pitchFamily="34" charset="0"/>
                <a:cs typeface="Arial" panose="020B0604020202020204" pitchFamily="34" charset="0"/>
              </a:rPr>
              <a:t> </a:t>
            </a:r>
            <a:r>
              <a:rPr lang="en-US" sz="2800" i="1" dirty="0">
                <a:solidFill>
                  <a:srgbClr val="232E63"/>
                </a:solidFill>
                <a:latin typeface="Arial" panose="020B0604020202020204" pitchFamily="34" charset="0"/>
                <a:cs typeface="Arial" panose="020B0604020202020204" pitchFamily="34" charset="0"/>
              </a:rPr>
              <a:t>mental health crisis, </a:t>
            </a:r>
            <a:r>
              <a:rPr lang="en-US" sz="2800" dirty="0">
                <a:solidFill>
                  <a:srgbClr val="232E63"/>
                </a:solidFill>
                <a:latin typeface="Arial" panose="020B0604020202020204" pitchFamily="34" charset="0"/>
                <a:cs typeface="Arial" panose="020B0604020202020204" pitchFamily="34" charset="0"/>
              </a:rPr>
              <a:t>and</a:t>
            </a:r>
            <a:r>
              <a:rPr lang="en-US" sz="2800" i="1" dirty="0">
                <a:solidFill>
                  <a:srgbClr val="232E63"/>
                </a:solidFill>
                <a:latin typeface="Arial" panose="020B0604020202020204" pitchFamily="34" charset="0"/>
                <a:cs typeface="Arial" panose="020B0604020202020204" pitchFamily="34" charset="0"/>
              </a:rPr>
              <a:t> mental illness. </a:t>
            </a:r>
            <a:endParaRPr lang="en-US" sz="2800" dirty="0">
              <a:solidFill>
                <a:srgbClr val="232E63"/>
              </a:solidFill>
              <a:latin typeface="Arial" panose="020B0604020202020204" pitchFamily="34" charset="0"/>
              <a:cs typeface="Arial" panose="020B0604020202020204" pitchFamily="34" charset="0"/>
            </a:endParaRPr>
          </a:p>
          <a:p>
            <a:pPr marL="457200" indent="-457200">
              <a:buFont typeface="+mj-lt"/>
              <a:buAutoNum type="arabicPeriod"/>
            </a:pPr>
            <a:endParaRPr lang="en-US" sz="2800" dirty="0">
              <a:solidFill>
                <a:srgbClr val="232E63"/>
              </a:solidFill>
              <a:latin typeface="Arial" panose="020B0604020202020204" pitchFamily="34" charset="0"/>
              <a:cs typeface="Arial" panose="020B0604020202020204" pitchFamily="34" charset="0"/>
            </a:endParaRPr>
          </a:p>
          <a:p>
            <a:pPr marL="457200" indent="-457200">
              <a:buFont typeface="+mj-lt"/>
              <a:buAutoNum type="arabicPeriod"/>
            </a:pPr>
            <a:r>
              <a:rPr lang="en-US" sz="2800" dirty="0">
                <a:solidFill>
                  <a:srgbClr val="232E63"/>
                </a:solidFill>
                <a:latin typeface="Arial" panose="020B0604020202020204" pitchFamily="34" charset="0"/>
                <a:cs typeface="Arial" panose="020B0604020202020204" pitchFamily="34" charset="0"/>
              </a:rPr>
              <a:t>Recognize common atypical behaviors found in a person with </a:t>
            </a:r>
            <a:r>
              <a:rPr lang="en-US" sz="2800" i="1" dirty="0">
                <a:solidFill>
                  <a:srgbClr val="232E63"/>
                </a:solidFill>
                <a:latin typeface="Arial" panose="020B0604020202020204" pitchFamily="34" charset="0"/>
                <a:cs typeface="Arial" panose="020B0604020202020204" pitchFamily="34" charset="0"/>
              </a:rPr>
              <a:t>mental illness </a:t>
            </a:r>
            <a:r>
              <a:rPr lang="en-US" sz="2800" dirty="0">
                <a:solidFill>
                  <a:srgbClr val="232E63"/>
                </a:solidFill>
                <a:latin typeface="Arial" panose="020B0604020202020204" pitchFamily="34" charset="0"/>
                <a:cs typeface="Arial" panose="020B0604020202020204" pitchFamily="34" charset="0"/>
              </a:rPr>
              <a:t>or having a </a:t>
            </a:r>
            <a:r>
              <a:rPr lang="en-US" sz="2800" i="1" dirty="0">
                <a:solidFill>
                  <a:srgbClr val="232E63"/>
                </a:solidFill>
                <a:latin typeface="Arial" panose="020B0604020202020204" pitchFamily="34" charset="0"/>
                <a:cs typeface="Arial" panose="020B0604020202020204" pitchFamily="34" charset="0"/>
              </a:rPr>
              <a:t>mental health crisis</a:t>
            </a:r>
            <a:r>
              <a:rPr lang="en-US" sz="2800" dirty="0">
                <a:solidFill>
                  <a:srgbClr val="232E63"/>
                </a:solidFill>
                <a:latin typeface="Arial" panose="020B0604020202020204" pitchFamily="34" charset="0"/>
                <a:cs typeface="Arial" panose="020B0604020202020204" pitchFamily="34" charset="0"/>
              </a:rPr>
              <a:t>. </a:t>
            </a:r>
          </a:p>
          <a:p>
            <a:pPr marL="457200" indent="-457200">
              <a:buFont typeface="+mj-lt"/>
              <a:buAutoNum type="arabicPeriod"/>
            </a:pPr>
            <a:endParaRPr lang="en-US" sz="2800" dirty="0">
              <a:solidFill>
                <a:srgbClr val="232E63"/>
              </a:solidFill>
              <a:latin typeface="Arial" panose="020B0604020202020204" pitchFamily="34" charset="0"/>
              <a:cs typeface="Arial" panose="020B0604020202020204" pitchFamily="34" charset="0"/>
            </a:endParaRPr>
          </a:p>
          <a:p>
            <a:pPr marL="457200" indent="-457200">
              <a:buFont typeface="+mj-lt"/>
              <a:buAutoNum type="arabicPeriod"/>
            </a:pPr>
            <a:r>
              <a:rPr lang="en-US" sz="2800" dirty="0">
                <a:solidFill>
                  <a:srgbClr val="232E63"/>
                </a:solidFill>
                <a:latin typeface="Arial" panose="020B0604020202020204" pitchFamily="34" charset="0"/>
                <a:cs typeface="Arial" panose="020B0604020202020204" pitchFamily="34" charset="0"/>
              </a:rPr>
              <a:t>Analyze risk indicators to assess whether a person in crisis represents a potential danger to themselves, the officer, or others.</a:t>
            </a:r>
          </a:p>
          <a:p>
            <a:pPr marL="457200" indent="-457200">
              <a:buFont typeface="+mj-lt"/>
              <a:buAutoNum type="arabicPeriod"/>
            </a:pPr>
            <a:endParaRPr lang="en-US" sz="2800" dirty="0">
              <a:solidFill>
                <a:srgbClr val="232E63"/>
              </a:solidFill>
              <a:latin typeface="Arial" panose="020B0604020202020204" pitchFamily="34" charset="0"/>
              <a:cs typeface="Arial" panose="020B0604020202020204" pitchFamily="34" charset="0"/>
            </a:endParaRPr>
          </a:p>
          <a:p>
            <a:pPr marL="457200" indent="-457200">
              <a:buFont typeface="+mj-lt"/>
              <a:buAutoNum type="arabicPeriod"/>
            </a:pPr>
            <a:r>
              <a:rPr lang="en-US" sz="2800" dirty="0">
                <a:solidFill>
                  <a:srgbClr val="232E63"/>
                </a:solidFill>
                <a:latin typeface="Arial" panose="020B0604020202020204" pitchFamily="34" charset="0"/>
                <a:cs typeface="Arial" panose="020B0604020202020204" pitchFamily="34" charset="0"/>
              </a:rPr>
              <a:t>During a practical exercise, correctly demonstrate how to use de-escalation when communicating with a person in crisis. </a:t>
            </a:r>
          </a:p>
        </p:txBody>
      </p:sp>
      <p:sp>
        <p:nvSpPr>
          <p:cNvPr id="8" name="Title 1"/>
          <p:cNvSpPr>
            <a:spLocks noGrp="1"/>
          </p:cNvSpPr>
          <p:nvPr>
            <p:ph type="title" idx="4294967295"/>
          </p:nvPr>
        </p:nvSpPr>
        <p:spPr>
          <a:xfrm>
            <a:off x="0" y="171976"/>
            <a:ext cx="12192000" cy="768279"/>
          </a:xfrm>
          <a:prstGeom prst="rect">
            <a:avLst/>
          </a:prstGeom>
        </p:spPr>
        <p:txBody>
          <a:bodyPr/>
          <a:lstStyle/>
          <a:p>
            <a:r>
              <a:rPr lang="en-US" sz="5400" dirty="0">
                <a:solidFill>
                  <a:srgbClr val="232E63"/>
                </a:solidFill>
                <a:effectLst>
                  <a:outerShdw blurRad="38100" dist="38100" dir="2700000" algn="tl">
                    <a:srgbClr val="000000">
                      <a:alpha val="43137"/>
                    </a:srgbClr>
                  </a:outerShdw>
                </a:effectLst>
              </a:rPr>
              <a:t>Learning Objectives</a:t>
            </a:r>
          </a:p>
        </p:txBody>
      </p:sp>
    </p:spTree>
    <p:extLst>
      <p:ext uri="{BB962C8B-B14F-4D97-AF65-F5344CB8AC3E}">
        <p14:creationId xmlns:p14="http://schemas.microsoft.com/office/powerpoint/2010/main" val="34054553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2967" y="1192747"/>
            <a:ext cx="11061637" cy="3046988"/>
          </a:xfrm>
          <a:prstGeom prst="rect">
            <a:avLst/>
          </a:prstGeom>
        </p:spPr>
        <p:txBody>
          <a:bodyPr wrap="square">
            <a:spAutoFit/>
          </a:bodyPr>
          <a:lstStyle/>
          <a:p>
            <a:pPr marL="342900" indent="-342900">
              <a:buClr>
                <a:srgbClr val="C00000"/>
              </a:buClr>
              <a:buSzPct val="125000"/>
              <a:buFont typeface="Arial" panose="020B0604020202020204" pitchFamily="34" charset="0"/>
              <a:buChar char="•"/>
            </a:pPr>
            <a:r>
              <a:rPr lang="en-US" sz="2400" dirty="0">
                <a:solidFill>
                  <a:srgbClr val="232E63"/>
                </a:solidFill>
                <a:latin typeface="Arial" panose="020B0604020202020204" pitchFamily="34" charset="0"/>
                <a:cs typeface="Arial" panose="020B0604020202020204" pitchFamily="34" charset="0"/>
              </a:rPr>
              <a:t>Law enforcement’s response to a person in crisis can be the difference between a positive outcome where the person gets help, or a less desirable or even tragic one where someone is harmed.</a:t>
            </a:r>
          </a:p>
          <a:p>
            <a:pPr marL="342900" indent="-342900">
              <a:buClr>
                <a:srgbClr val="C00000"/>
              </a:buClr>
              <a:buSzPct val="125000"/>
              <a:buFont typeface="Arial" panose="020B0604020202020204" pitchFamily="34" charset="0"/>
              <a:buChar char="•"/>
            </a:pPr>
            <a:endParaRPr lang="en-US" sz="2400" dirty="0">
              <a:solidFill>
                <a:srgbClr val="232E63"/>
              </a:solidFill>
              <a:latin typeface="Arial" panose="020B0604020202020204" pitchFamily="34" charset="0"/>
              <a:cs typeface="Arial" panose="020B0604020202020204" pitchFamily="34" charset="0"/>
            </a:endParaRPr>
          </a:p>
          <a:p>
            <a:pPr marL="342900" indent="-342900">
              <a:buClr>
                <a:srgbClr val="C00000"/>
              </a:buClr>
              <a:buSzPct val="125000"/>
              <a:buFont typeface="Arial" panose="020B0604020202020204" pitchFamily="34" charset="0"/>
              <a:buChar char="•"/>
            </a:pPr>
            <a:r>
              <a:rPr lang="en-US" sz="2400" dirty="0">
                <a:solidFill>
                  <a:srgbClr val="232E63"/>
                </a:solidFill>
                <a:latin typeface="Arial" panose="020B0604020202020204" pitchFamily="34" charset="0"/>
                <a:cs typeface="Arial" panose="020B0604020202020204" pitchFamily="34" charset="0"/>
              </a:rPr>
              <a:t>Responding to a person may be in crisis requires officers to make difficult judgments about the mental state and intent of the person and the use of special skills, techniques, and abilities to effectively and appropriately resolve the situation, while minimizing violence.</a:t>
            </a:r>
          </a:p>
        </p:txBody>
      </p:sp>
      <p:sp>
        <p:nvSpPr>
          <p:cNvPr id="7" name="Title 1">
            <a:extLst>
              <a:ext uri="{FF2B5EF4-FFF2-40B4-BE49-F238E27FC236}">
                <a16:creationId xmlns:a16="http://schemas.microsoft.com/office/drawing/2014/main" id="{8B3FED2E-38DF-0B43-B516-C4FBE93B947E}"/>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232E63"/>
                </a:solidFill>
                <a:effectLst>
                  <a:outerShdw blurRad="38100" dist="38100" dir="2700000" algn="tl">
                    <a:srgbClr val="000000">
                      <a:alpha val="43137"/>
                    </a:srgbClr>
                  </a:outerShdw>
                </a:effectLst>
              </a:rPr>
              <a:t>Reasons</a:t>
            </a:r>
          </a:p>
        </p:txBody>
      </p:sp>
      <p:pic>
        <p:nvPicPr>
          <p:cNvPr id="6" name="Picture 18" descr="Why I'm “Out” as a Person with Mental Illness">
            <a:extLst>
              <a:ext uri="{FF2B5EF4-FFF2-40B4-BE49-F238E27FC236}">
                <a16:creationId xmlns:a16="http://schemas.microsoft.com/office/drawing/2014/main" id="{6CAAD4F8-0DC6-694B-842F-275A343FCF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992" y="4371565"/>
            <a:ext cx="5675586" cy="2093611"/>
          </a:xfrm>
          <a:prstGeom prst="rect">
            <a:avLst/>
          </a:prstGeom>
          <a:noFill/>
          <a:effectLst>
            <a:softEdge rad="1016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61270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65212" y="1125653"/>
            <a:ext cx="11061576" cy="4917500"/>
          </a:xfrm>
          <a:prstGeom prst="rect">
            <a:avLst/>
          </a:prstGeom>
        </p:spPr>
        <p:txBody>
          <a:bodyPr wrap="square">
            <a:spAutoFit/>
          </a:bodyPr>
          <a:lstStyle/>
          <a:p>
            <a:r>
              <a:rPr lang="en-US" sz="2400" dirty="0">
                <a:solidFill>
                  <a:srgbClr val="1D1347"/>
                </a:solidFill>
                <a:latin typeface="Arial" panose="020B0604020202020204" pitchFamily="34" charset="0"/>
                <a:cs typeface="Arial" panose="020B0604020202020204" pitchFamily="34" charset="0"/>
              </a:rPr>
              <a:t>A difficult or dangerous situation that requires an                                                     immediate call to action. </a:t>
            </a:r>
          </a:p>
          <a:p>
            <a:endParaRPr lang="en-US" sz="2400" dirty="0">
              <a:solidFill>
                <a:srgbClr val="1D1347"/>
              </a:solidFill>
              <a:latin typeface="Arial" panose="020B0604020202020204" pitchFamily="34" charset="0"/>
              <a:cs typeface="Arial" panose="020B0604020202020204" pitchFamily="34" charset="0"/>
            </a:endParaRPr>
          </a:p>
          <a:p>
            <a:pPr marL="342900" indent="-342900">
              <a:lnSpc>
                <a:spcPct val="150000"/>
              </a:lnSpc>
              <a:spcBef>
                <a:spcPts val="600"/>
              </a:spcBef>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Violent crimes </a:t>
            </a:r>
          </a:p>
          <a:p>
            <a:pPr marL="342900" indent="-342900">
              <a:lnSpc>
                <a:spcPct val="150000"/>
              </a:lnSpc>
              <a:spcBef>
                <a:spcPts val="600"/>
              </a:spcBef>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Arrest or investigation situations</a:t>
            </a:r>
          </a:p>
          <a:p>
            <a:pPr marL="342900" indent="-342900">
              <a:lnSpc>
                <a:spcPct val="150000"/>
              </a:lnSpc>
              <a:spcBef>
                <a:spcPts val="600"/>
              </a:spcBef>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Hostile or non-compliant persons </a:t>
            </a:r>
          </a:p>
          <a:p>
            <a:pPr marL="342900" indent="-342900">
              <a:lnSpc>
                <a:spcPct val="150000"/>
              </a:lnSpc>
              <a:spcBef>
                <a:spcPts val="600"/>
              </a:spcBef>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Unexpected death or serious injury to a family member or friend</a:t>
            </a:r>
          </a:p>
          <a:p>
            <a:pPr marL="342900" indent="-342900">
              <a:lnSpc>
                <a:spcPct val="150000"/>
              </a:lnSpc>
              <a:spcBef>
                <a:spcPts val="600"/>
              </a:spcBef>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Events involving people who are under the influence of alcohol or drugs</a:t>
            </a:r>
          </a:p>
          <a:p>
            <a:pPr marL="342900" indent="-342900">
              <a:lnSpc>
                <a:spcPct val="150000"/>
              </a:lnSpc>
              <a:spcBef>
                <a:spcPts val="600"/>
              </a:spcBef>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Events involving persons with mental illness</a:t>
            </a:r>
          </a:p>
        </p:txBody>
      </p:sp>
      <p:sp>
        <p:nvSpPr>
          <p:cNvPr id="7"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Crisis Event</a:t>
            </a:r>
          </a:p>
        </p:txBody>
      </p:sp>
      <p:pic>
        <p:nvPicPr>
          <p:cNvPr id="6" name="Picture 22" descr="Preventing HIV Among Young, Black Teens With Mental Illness">
            <a:extLst>
              <a:ext uri="{FF2B5EF4-FFF2-40B4-BE49-F238E27FC236}">
                <a16:creationId xmlns:a16="http://schemas.microsoft.com/office/drawing/2014/main" id="{135561DA-B577-DC4F-AF05-E03708DA45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41441" y="1125653"/>
            <a:ext cx="4423671" cy="2941850"/>
          </a:xfrm>
          <a:prstGeom prst="rect">
            <a:avLst/>
          </a:prstGeom>
          <a:noFill/>
          <a:effectLst>
            <a:softEdge rad="1016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00139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4090" y="1351508"/>
            <a:ext cx="11043820" cy="5262979"/>
          </a:xfrm>
          <a:prstGeom prst="rect">
            <a:avLst/>
          </a:prstGeom>
        </p:spPr>
        <p:txBody>
          <a:bodyPr wrap="square">
            <a:spAutoFit/>
          </a:bodyPr>
          <a:lstStyle/>
          <a:p>
            <a:r>
              <a:rPr lang="en-US" sz="2400" dirty="0">
                <a:solidFill>
                  <a:srgbClr val="1D1347"/>
                </a:solidFill>
                <a:latin typeface="Arial" panose="020B0604020202020204" pitchFamily="34" charset="0"/>
                <a:cs typeface="Arial" panose="020B0604020202020204" pitchFamily="34" charset="0"/>
              </a:rPr>
              <a:t>Occurs when a person’s normal coping mechanisms are overwhelmed, causing them to have an extreme emotional, physical, mental, or behavioral response.</a:t>
            </a:r>
          </a:p>
          <a:p>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arenR"/>
            </a:pPr>
            <a:r>
              <a:rPr lang="en-US" sz="2400" dirty="0">
                <a:solidFill>
                  <a:srgbClr val="1D1347"/>
                </a:solidFill>
                <a:latin typeface="Arial" panose="020B0604020202020204" pitchFamily="34" charset="0"/>
                <a:cs typeface="Arial" panose="020B0604020202020204" pitchFamily="34" charset="0"/>
              </a:rPr>
              <a:t>Emotional reactions</a:t>
            </a:r>
          </a:p>
          <a:p>
            <a:pPr marL="457200" indent="-457200">
              <a:buFont typeface="+mj-lt"/>
              <a:buAutoNum type="arabicParenR"/>
            </a:pPr>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arenR"/>
            </a:pPr>
            <a:r>
              <a:rPr lang="en-US" sz="2400" dirty="0">
                <a:solidFill>
                  <a:srgbClr val="1D1347"/>
                </a:solidFill>
                <a:latin typeface="Arial" panose="020B0604020202020204" pitchFamily="34" charset="0"/>
                <a:cs typeface="Arial" panose="020B0604020202020204" pitchFamily="34" charset="0"/>
              </a:rPr>
              <a:t>Psychological impairments</a:t>
            </a:r>
          </a:p>
          <a:p>
            <a:pPr marL="457200" indent="-457200">
              <a:buFont typeface="+mj-lt"/>
              <a:buAutoNum type="arabicParenR"/>
            </a:pPr>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arenR"/>
            </a:pPr>
            <a:r>
              <a:rPr lang="en-US" sz="2400" dirty="0">
                <a:solidFill>
                  <a:srgbClr val="1D1347"/>
                </a:solidFill>
                <a:latin typeface="Arial" panose="020B0604020202020204" pitchFamily="34" charset="0"/>
                <a:cs typeface="Arial" panose="020B0604020202020204" pitchFamily="34" charset="0"/>
              </a:rPr>
              <a:t>Physical reactions</a:t>
            </a:r>
          </a:p>
          <a:p>
            <a:pPr marL="457200" indent="-457200">
              <a:buFont typeface="+mj-lt"/>
              <a:buAutoNum type="arabicParenR"/>
            </a:pPr>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arenR"/>
            </a:pPr>
            <a:r>
              <a:rPr lang="en-US" sz="2400" dirty="0">
                <a:solidFill>
                  <a:srgbClr val="1D1347"/>
                </a:solidFill>
                <a:latin typeface="Arial" panose="020B0604020202020204" pitchFamily="34" charset="0"/>
                <a:cs typeface="Arial" panose="020B0604020202020204" pitchFamily="34" charset="0"/>
              </a:rPr>
              <a:t>Behavioral reactions  </a:t>
            </a:r>
          </a:p>
          <a:p>
            <a:r>
              <a:rPr lang="en-US" sz="2400" dirty="0">
                <a:solidFill>
                  <a:srgbClr val="1D1347"/>
                </a:solidFill>
                <a:latin typeface="Arial" panose="020B0604020202020204" pitchFamily="34" charset="0"/>
                <a:cs typeface="Arial" panose="020B0604020202020204" pitchFamily="34" charset="0"/>
              </a:rPr>
              <a:t> </a:t>
            </a:r>
          </a:p>
          <a:p>
            <a:r>
              <a:rPr lang="en-US" sz="2400" b="1" u="sng" dirty="0">
                <a:solidFill>
                  <a:srgbClr val="1D1347"/>
                </a:solidFill>
                <a:latin typeface="Arial" panose="020B0604020202020204" pitchFamily="34" charset="0"/>
                <a:cs typeface="Arial" panose="020B0604020202020204" pitchFamily="34" charset="0"/>
              </a:rPr>
              <a:t>ANY</a:t>
            </a:r>
            <a:r>
              <a:rPr lang="en-US" sz="2400" dirty="0">
                <a:solidFill>
                  <a:srgbClr val="1D1347"/>
                </a:solidFill>
                <a:latin typeface="Arial" panose="020B0604020202020204" pitchFamily="34" charset="0"/>
                <a:cs typeface="Arial" panose="020B0604020202020204" pitchFamily="34" charset="0"/>
              </a:rPr>
              <a:t> person can experience a mental health crisis regardless of his or            her previous history of mental illness.  </a:t>
            </a:r>
          </a:p>
          <a:p>
            <a:endParaRPr lang="en-US" sz="2400" dirty="0">
              <a:solidFill>
                <a:srgbClr val="1D1347"/>
              </a:solidFill>
              <a:latin typeface="Arial" panose="020B0604020202020204" pitchFamily="34" charset="0"/>
              <a:cs typeface="Arial" panose="020B0604020202020204" pitchFamily="34" charset="0"/>
            </a:endParaRPr>
          </a:p>
        </p:txBody>
      </p:sp>
      <p:sp>
        <p:nvSpPr>
          <p:cNvPr id="7"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Mental Health Crisis</a:t>
            </a:r>
          </a:p>
        </p:txBody>
      </p:sp>
      <p:pic>
        <p:nvPicPr>
          <p:cNvPr id="4" name="Picture 24" descr="Our Dark Side and the Need for Self-Awareness - From the Green Notebook">
            <a:extLst>
              <a:ext uri="{FF2B5EF4-FFF2-40B4-BE49-F238E27FC236}">
                <a16:creationId xmlns:a16="http://schemas.microsoft.com/office/drawing/2014/main" id="{9B705CDF-8422-B741-915C-0B87EC62BC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4414" y="2422635"/>
            <a:ext cx="4630876" cy="2606565"/>
          </a:xfrm>
          <a:prstGeom prst="rect">
            <a:avLst/>
          </a:prstGeom>
          <a:noFill/>
          <a:effectLst>
            <a:softEdge rad="1016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42489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4090" y="1225384"/>
            <a:ext cx="11043820" cy="4893647"/>
          </a:xfrm>
          <a:prstGeom prst="rect">
            <a:avLst/>
          </a:prstGeom>
        </p:spPr>
        <p:txBody>
          <a:bodyPr wrap="square">
            <a:spAutoFit/>
          </a:bodyPr>
          <a:lstStyle/>
          <a:p>
            <a:r>
              <a:rPr lang="en-US" sz="2600" dirty="0">
                <a:solidFill>
                  <a:srgbClr val="1D1347"/>
                </a:solidFill>
                <a:latin typeface="Arial" panose="020B0604020202020204" pitchFamily="34" charset="0"/>
                <a:cs typeface="Arial" panose="020B0604020202020204" pitchFamily="34" charset="0"/>
              </a:rPr>
              <a:t>An impairment of a person’s normal cognitive, emotional, or behavioral functioning, caused by physiological or psychosocial factors. </a:t>
            </a:r>
          </a:p>
          <a:p>
            <a:endParaRPr lang="en-US" sz="2600" dirty="0">
              <a:solidFill>
                <a:srgbClr val="1D1347"/>
              </a:solidFill>
              <a:latin typeface="Arial" panose="020B0604020202020204" pitchFamily="34" charset="0"/>
              <a:cs typeface="Arial" panose="020B0604020202020204" pitchFamily="34" charset="0"/>
            </a:endParaRPr>
          </a:p>
          <a:p>
            <a:pPr marL="3949700" indent="-296863">
              <a:buClr>
                <a:srgbClr val="C00000"/>
              </a:buClr>
              <a:buSzPct val="125000"/>
              <a:buFont typeface="Arial" panose="020B0604020202020204" pitchFamily="34" charset="0"/>
              <a:buChar char="•"/>
            </a:pPr>
            <a:r>
              <a:rPr lang="en-US" sz="2600" dirty="0">
                <a:solidFill>
                  <a:srgbClr val="1D1347"/>
                </a:solidFill>
                <a:latin typeface="Arial" panose="020B0604020202020204" pitchFamily="34" charset="0"/>
                <a:cs typeface="Arial" panose="020B0604020202020204" pitchFamily="34" charset="0"/>
              </a:rPr>
              <a:t>Inability to think rationally </a:t>
            </a:r>
          </a:p>
          <a:p>
            <a:pPr marL="3949700" indent="-296863">
              <a:buClr>
                <a:srgbClr val="C00000"/>
              </a:buClr>
              <a:buSzPct val="125000"/>
              <a:buFont typeface="Arial" panose="020B0604020202020204" pitchFamily="34" charset="0"/>
              <a:buChar char="•"/>
            </a:pPr>
            <a:r>
              <a:rPr lang="en-US" sz="2600" dirty="0">
                <a:solidFill>
                  <a:srgbClr val="1D1347"/>
                </a:solidFill>
                <a:latin typeface="Arial" panose="020B0604020202020204" pitchFamily="34" charset="0"/>
                <a:cs typeface="Arial" panose="020B0604020202020204" pitchFamily="34" charset="0"/>
              </a:rPr>
              <a:t>Delusions or hallucinations</a:t>
            </a:r>
          </a:p>
          <a:p>
            <a:pPr marL="3949700" indent="-296863">
              <a:buClr>
                <a:srgbClr val="C00000"/>
              </a:buClr>
              <a:buSzPct val="125000"/>
              <a:buFont typeface="Arial" panose="020B0604020202020204" pitchFamily="34" charset="0"/>
              <a:buChar char="•"/>
            </a:pPr>
            <a:r>
              <a:rPr lang="en-US" sz="2600" dirty="0">
                <a:solidFill>
                  <a:srgbClr val="1D1347"/>
                </a:solidFill>
                <a:latin typeface="Arial" panose="020B0604020202020204" pitchFamily="34" charset="0"/>
                <a:cs typeface="Arial" panose="020B0604020202020204" pitchFamily="34" charset="0"/>
              </a:rPr>
              <a:t>Cannot control behavior or impulses </a:t>
            </a:r>
          </a:p>
          <a:p>
            <a:pPr marL="3949700" indent="-296863">
              <a:buClr>
                <a:srgbClr val="C00000"/>
              </a:buClr>
              <a:buSzPct val="125000"/>
              <a:buFont typeface="Arial" panose="020B0604020202020204" pitchFamily="34" charset="0"/>
              <a:buChar char="•"/>
            </a:pPr>
            <a:r>
              <a:rPr lang="en-US" sz="2600" dirty="0">
                <a:solidFill>
                  <a:srgbClr val="1D1347"/>
                </a:solidFill>
                <a:latin typeface="Arial" panose="020B0604020202020204" pitchFamily="34" charset="0"/>
                <a:cs typeface="Arial" panose="020B0604020202020204" pitchFamily="34" charset="0"/>
              </a:rPr>
              <a:t>Unable to take reasonable care of themselves</a:t>
            </a:r>
          </a:p>
          <a:p>
            <a:r>
              <a:rPr lang="en-US" sz="2600" dirty="0">
                <a:solidFill>
                  <a:srgbClr val="1D1347"/>
                </a:solidFill>
                <a:latin typeface="Arial" panose="020B0604020202020204" pitchFamily="34" charset="0"/>
                <a:cs typeface="Arial" panose="020B0604020202020204" pitchFamily="34" charset="0"/>
              </a:rPr>
              <a:t> </a:t>
            </a:r>
          </a:p>
          <a:p>
            <a:pPr marL="3668713"/>
            <a:r>
              <a:rPr lang="en-US" sz="2600" b="1" u="sng" dirty="0">
                <a:solidFill>
                  <a:srgbClr val="1D1347"/>
                </a:solidFill>
                <a:latin typeface="Arial" panose="020B0604020202020204" pitchFamily="34" charset="0"/>
                <a:cs typeface="Arial" panose="020B0604020202020204" pitchFamily="34" charset="0"/>
              </a:rPr>
              <a:t>ANY</a:t>
            </a:r>
            <a:r>
              <a:rPr lang="en-US" sz="2600" dirty="0">
                <a:solidFill>
                  <a:srgbClr val="1D1347"/>
                </a:solidFill>
                <a:latin typeface="Arial" panose="020B0604020202020204" pitchFamily="34" charset="0"/>
                <a:cs typeface="Arial" panose="020B0604020202020204" pitchFamily="34" charset="0"/>
              </a:rPr>
              <a:t> person can experience a mental health crisis regardless of his or her previous history of mental illness.  </a:t>
            </a:r>
          </a:p>
          <a:p>
            <a:endParaRPr lang="en-US" sz="2600" dirty="0">
              <a:solidFill>
                <a:srgbClr val="1D1347"/>
              </a:solidFill>
              <a:latin typeface="Arial" panose="020B0604020202020204" pitchFamily="34" charset="0"/>
              <a:cs typeface="Arial" panose="020B0604020202020204" pitchFamily="34" charset="0"/>
            </a:endParaRPr>
          </a:p>
        </p:txBody>
      </p:sp>
      <p:sp>
        <p:nvSpPr>
          <p:cNvPr id="7"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Mental Illness</a:t>
            </a:r>
          </a:p>
        </p:txBody>
      </p:sp>
      <p:pic>
        <p:nvPicPr>
          <p:cNvPr id="4" name="Picture 20" descr="Why I Hide My Mental Illness Behind My Physical Illness | The Mighty">
            <a:extLst>
              <a:ext uri="{FF2B5EF4-FFF2-40B4-BE49-F238E27FC236}">
                <a16:creationId xmlns:a16="http://schemas.microsoft.com/office/drawing/2014/main" id="{30096705-6F43-A549-B3C5-2987EE9A1E1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417" r="26042"/>
          <a:stretch/>
        </p:blipFill>
        <p:spPr bwMode="auto">
          <a:xfrm>
            <a:off x="574090" y="2476828"/>
            <a:ext cx="3379323" cy="3155788"/>
          </a:xfrm>
          <a:prstGeom prst="rect">
            <a:avLst/>
          </a:prstGeom>
          <a:noFill/>
          <a:effectLst>
            <a:softEdge rad="1016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071408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4090" y="1351508"/>
            <a:ext cx="11043820" cy="4924425"/>
          </a:xfrm>
          <a:prstGeom prst="rect">
            <a:avLst/>
          </a:prstGeom>
        </p:spPr>
        <p:txBody>
          <a:bodyPr wrap="square">
            <a:spAutoFit/>
          </a:bodyPr>
          <a:lstStyle/>
          <a:p>
            <a:pPr marL="342900" indent="-342900">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1 in 5 adults or 51.5 million are affected each year in the U.S.</a:t>
            </a:r>
          </a:p>
          <a:p>
            <a:pPr marL="342900" indent="-342900">
              <a:buClr>
                <a:srgbClr val="C00000"/>
              </a:buClr>
              <a:buSzPct val="125000"/>
              <a:buFont typeface="Arial" panose="020B0604020202020204" pitchFamily="34" charset="0"/>
              <a:buChar char="•"/>
            </a:pPr>
            <a:endParaRPr lang="en-US" sz="2400" dirty="0">
              <a:solidFill>
                <a:srgbClr val="1D1347"/>
              </a:solidFill>
              <a:latin typeface="Arial" panose="020B0604020202020204" pitchFamily="34" charset="0"/>
              <a:cs typeface="Arial" panose="020B0604020202020204" pitchFamily="34" charset="0"/>
            </a:endParaRPr>
          </a:p>
          <a:p>
            <a:pPr marL="342900" indent="-342900">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People with serious mental illness are booked into jails approximately 2 million times each year.</a:t>
            </a:r>
          </a:p>
          <a:p>
            <a:pPr marL="342900" indent="-342900">
              <a:buClr>
                <a:srgbClr val="C00000"/>
              </a:buClr>
              <a:buSzPct val="125000"/>
              <a:buFont typeface="Arial" panose="020B0604020202020204" pitchFamily="34" charset="0"/>
              <a:buChar char="•"/>
            </a:pPr>
            <a:endParaRPr lang="en-US" sz="2400" dirty="0">
              <a:solidFill>
                <a:srgbClr val="1D1347"/>
              </a:solidFill>
              <a:latin typeface="Arial" panose="020B0604020202020204" pitchFamily="34" charset="0"/>
              <a:cs typeface="Arial" panose="020B0604020202020204" pitchFamily="34" charset="0"/>
            </a:endParaRPr>
          </a:p>
          <a:p>
            <a:pPr marL="342900" indent="-342900">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2 in 5 people who are incarcerated have a history of mental illness.</a:t>
            </a:r>
          </a:p>
          <a:p>
            <a:pPr>
              <a:buClr>
                <a:srgbClr val="C00000"/>
              </a:buClr>
              <a:buSzPct val="125000"/>
            </a:pPr>
            <a:r>
              <a:rPr lang="en-US" sz="2400" dirty="0">
                <a:solidFill>
                  <a:srgbClr val="1D1347"/>
                </a:solidFill>
                <a:latin typeface="Arial" panose="020B0604020202020204" pitchFamily="34" charset="0"/>
                <a:cs typeface="Arial" panose="020B0604020202020204" pitchFamily="34" charset="0"/>
              </a:rPr>
              <a:t> </a:t>
            </a:r>
          </a:p>
          <a:p>
            <a:pPr marL="342900" indent="-342900">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70% of youth in the juvenile justice system have a diagnosable mental health condition.</a:t>
            </a:r>
          </a:p>
          <a:p>
            <a:pPr>
              <a:buClr>
                <a:srgbClr val="C00000"/>
              </a:buClr>
              <a:buSzPct val="125000"/>
            </a:pPr>
            <a:endParaRPr lang="en-US" sz="2400" dirty="0">
              <a:solidFill>
                <a:srgbClr val="1D1347"/>
              </a:solidFill>
              <a:latin typeface="Arial" panose="020B0604020202020204" pitchFamily="34" charset="0"/>
              <a:cs typeface="Arial" panose="020B0604020202020204" pitchFamily="34" charset="0"/>
            </a:endParaRPr>
          </a:p>
          <a:p>
            <a:pPr marL="342900" indent="-342900">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Nearly 1 in 4 people shot and killed by officers between 2015 and 2020        had a mental health condition. </a:t>
            </a:r>
          </a:p>
          <a:p>
            <a:endParaRPr lang="en-US" sz="2600" dirty="0">
              <a:solidFill>
                <a:srgbClr val="1D1347"/>
              </a:solidFill>
              <a:latin typeface="Arial" panose="020B0604020202020204" pitchFamily="34" charset="0"/>
              <a:cs typeface="Arial" panose="020B0604020202020204" pitchFamily="34" charset="0"/>
            </a:endParaRPr>
          </a:p>
        </p:txBody>
      </p:sp>
      <p:sp>
        <p:nvSpPr>
          <p:cNvPr id="7"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Mental Illness Statistics</a:t>
            </a:r>
          </a:p>
        </p:txBody>
      </p:sp>
    </p:spTree>
    <p:extLst>
      <p:ext uri="{BB962C8B-B14F-4D97-AF65-F5344CB8AC3E}">
        <p14:creationId xmlns:p14="http://schemas.microsoft.com/office/powerpoint/2010/main" val="185225551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theme/theme1.xml><?xml version="1.0" encoding="utf-8"?>
<a:theme xmlns:a="http://schemas.openxmlformats.org/drawingml/2006/main" name="Mai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Leg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hysical Skill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atro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Investigation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7085</TotalTime>
  <Words>1690</Words>
  <Application>Microsoft Macintosh PowerPoint</Application>
  <PresentationFormat>Widescreen</PresentationFormat>
  <Paragraphs>299</Paragraphs>
  <Slides>34</Slides>
  <Notes>34</Notes>
  <HiddenSlides>0</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34</vt:i4>
      </vt:variant>
    </vt:vector>
  </HeadingPairs>
  <TitlesOfParts>
    <vt:vector size="42" baseType="lpstr">
      <vt:lpstr>Arial</vt:lpstr>
      <vt:lpstr>Calibri</vt:lpstr>
      <vt:lpstr>Times New Roman</vt:lpstr>
      <vt:lpstr>Main</vt:lpstr>
      <vt:lpstr>Legal</vt:lpstr>
      <vt:lpstr>Physical Skills</vt:lpstr>
      <vt:lpstr>Patrol</vt:lpstr>
      <vt:lpstr>Investigations</vt:lpstr>
      <vt:lpstr>PowerPoint Presentation</vt:lpstr>
      <vt:lpstr>Instructor</vt:lpstr>
      <vt:lpstr>Opening Statement</vt:lpstr>
      <vt:lpstr>Learning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Learning Objectives</vt:lpstr>
      <vt:lpstr>PowerPoint Presentation</vt:lpstr>
      <vt:lpstr>PowerPoint Presentation</vt:lpstr>
      <vt:lpstr>PowerPoint Presentation</vt:lpstr>
    </vt:vector>
  </TitlesOfParts>
  <Manager/>
  <Company>FORCE Concepts, Inc.</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Communication Skills</dc:title>
  <dc:subject/>
  <dc:creator>jon@force-concepts.com</dc:creator>
  <cp:keywords>MPTC</cp:keywords>
  <dc:description>Presentation</dc:description>
  <cp:lastModifiedBy>Jon Blum</cp:lastModifiedBy>
  <cp:revision>550</cp:revision>
  <dcterms:created xsi:type="dcterms:W3CDTF">2015-06-24T15:23:38Z</dcterms:created>
  <dcterms:modified xsi:type="dcterms:W3CDTF">2021-05-18T16:27:18Z</dcterms:modified>
  <cp:category>Recruit Officer Curriculum</cp:category>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Jon Blum">
    <vt:lpwstr>Author</vt:lpwstr>
  </property>
  <property fmtid="{D5CDD505-2E9C-101B-9397-08002B2CF9AE}" pid="3" name="jon@force-concepts.com">
    <vt:lpwstr>email</vt:lpwstr>
  </property>
</Properties>
</file>